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c5b92cf66643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b65557e1534444"/>
  </p:sldMasterIdLst>
  <p:sldIdLst>
    <p:sldId xmlns:r="http://schemas.openxmlformats.org/officeDocument/2006/relationships" id="256" r:id="Rad539e80aada48d0"/>
    <p:sldId xmlns:r="http://schemas.openxmlformats.org/officeDocument/2006/relationships" id="257" r:id="R2b585360b97047c7"/>
    <p:sldId xmlns:r="http://schemas.openxmlformats.org/officeDocument/2006/relationships" id="258" r:id="Re2b2af5a5cb84700"/>
    <p:sldId xmlns:r="http://schemas.openxmlformats.org/officeDocument/2006/relationships" id="259" r:id="R6de25abe17b449f3"/>
    <p:sldId xmlns:r="http://schemas.openxmlformats.org/officeDocument/2006/relationships" id="260" r:id="R03cc0ff02a854260"/>
    <p:sldId xmlns:r="http://schemas.openxmlformats.org/officeDocument/2006/relationships" id="261" r:id="R6765fe9998504952"/>
    <p:sldId xmlns:r="http://schemas.openxmlformats.org/officeDocument/2006/relationships" id="262" r:id="R29d899324ba24e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65557e1534444" /><Relationship Type="http://schemas.openxmlformats.org/officeDocument/2006/relationships/slide" Target="/ppt/slides/slide1.xml" Id="Rad539e80aada48d0" /><Relationship Type="http://schemas.openxmlformats.org/officeDocument/2006/relationships/slide" Target="/ppt/slides/slide2.xml" Id="R2b585360b97047c7" /><Relationship Type="http://schemas.openxmlformats.org/officeDocument/2006/relationships/slide" Target="/ppt/slides/slide3.xml" Id="Re2b2af5a5cb84700" /><Relationship Type="http://schemas.openxmlformats.org/officeDocument/2006/relationships/slide" Target="/ppt/slides/slide4.xml" Id="R6de25abe17b449f3" /><Relationship Type="http://schemas.openxmlformats.org/officeDocument/2006/relationships/slide" Target="/ppt/slides/slide5.xml" Id="R03cc0ff02a854260" /><Relationship Type="http://schemas.openxmlformats.org/officeDocument/2006/relationships/slide" Target="/ppt/slides/slide6.xml" Id="R6765fe9998504952" /><Relationship Type="http://schemas.openxmlformats.org/officeDocument/2006/relationships/slide" Target="/ppt/slides/slide7.xml" Id="R29d899324ba24e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c14fdddc047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8c33e41054fa8" /><Relationship Type="http://schemas.openxmlformats.org/officeDocument/2006/relationships/theme" Target="/ppt/slideMasters/theme/theme1.xml" Id="Rb63fb3a0b3784d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38c33e41054f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48e722a064b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c4227f5c0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f3b3dfd7143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c1afc77dd4b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58a3bc72d4b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80ed2ee8e45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dac7a5ba44a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LYNGDAL ANNE GRETHE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SÆGROV STEIN ODDVAR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889 688 912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