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bd12769bb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4b8deadc442e7"/>
  </p:sldMasterIdLst>
  <p:sldIdLst>
    <p:sldId xmlns:r="http://schemas.openxmlformats.org/officeDocument/2006/relationships" id="256" r:id="Re735a9fd9d21456e"/>
    <p:sldId xmlns:r="http://schemas.openxmlformats.org/officeDocument/2006/relationships" id="257" r:id="R0f2e4dbf862b4e17"/>
    <p:sldId xmlns:r="http://schemas.openxmlformats.org/officeDocument/2006/relationships" id="258" r:id="R9abd6711ee5b42bc"/>
    <p:sldId xmlns:r="http://schemas.openxmlformats.org/officeDocument/2006/relationships" id="259" r:id="Ra3a5411eafd247af"/>
    <p:sldId xmlns:r="http://schemas.openxmlformats.org/officeDocument/2006/relationships" id="260" r:id="R1e92668c3efa45bb"/>
    <p:sldId xmlns:r="http://schemas.openxmlformats.org/officeDocument/2006/relationships" id="261" r:id="Re5cfb79ccdfd40bc"/>
    <p:sldId xmlns:r="http://schemas.openxmlformats.org/officeDocument/2006/relationships" id="262" r:id="R957d8a75cc58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4b8deadc442e7" /><Relationship Type="http://schemas.openxmlformats.org/officeDocument/2006/relationships/slide" Target="/ppt/slides/slide1.xml" Id="Re735a9fd9d21456e" /><Relationship Type="http://schemas.openxmlformats.org/officeDocument/2006/relationships/slide" Target="/ppt/slides/slide2.xml" Id="R0f2e4dbf862b4e17" /><Relationship Type="http://schemas.openxmlformats.org/officeDocument/2006/relationships/slide" Target="/ppt/slides/slide3.xml" Id="R9abd6711ee5b42bc" /><Relationship Type="http://schemas.openxmlformats.org/officeDocument/2006/relationships/slide" Target="/ppt/slides/slide4.xml" Id="Ra3a5411eafd247af" /><Relationship Type="http://schemas.openxmlformats.org/officeDocument/2006/relationships/slide" Target="/ppt/slides/slide5.xml" Id="R1e92668c3efa45bb" /><Relationship Type="http://schemas.openxmlformats.org/officeDocument/2006/relationships/slide" Target="/ppt/slides/slide6.xml" Id="Re5cfb79ccdfd40bc" /><Relationship Type="http://schemas.openxmlformats.org/officeDocument/2006/relationships/slide" Target="/ppt/slides/slide7.xml" Id="R957d8a75cc58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52e8ee36544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b0768cd23498c" /><Relationship Type="http://schemas.openxmlformats.org/officeDocument/2006/relationships/theme" Target="/ppt/slideMasters/theme/theme1.xml" Id="Rdd32e603a06049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3b0768cd23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704b372c947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25fa0db8e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9479c285741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ffd64caa8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ebceb7f1840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8a50fa024c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16551be30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CHRISTIANIA DECO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DECO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−996 602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−776 198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303 203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HANS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Glimmervegen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60 02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post@christianiadeco.com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www.ChristianiaDeco.com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890 083 382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DECO AS</a:t>
            </a:r>
          </a:p>
        </p:txBody>
      </p:sp>
    </p:spTree>
  </p:cSld>
  <p:clrMapOvr>
    <a:masterClrMapping xmlns:a="http://schemas.openxmlformats.org/drawingml/2006/main"/>
  </p:clrMapOvr>
</p:sld>
</file>