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94d16e13d841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699d7eac494a01"/>
  </p:sldMasterIdLst>
  <p:sldIdLst>
    <p:sldId xmlns:r="http://schemas.openxmlformats.org/officeDocument/2006/relationships" id="256" r:id="R80242b86674c461c"/>
    <p:sldId xmlns:r="http://schemas.openxmlformats.org/officeDocument/2006/relationships" id="257" r:id="R829685a834564be6"/>
    <p:sldId xmlns:r="http://schemas.openxmlformats.org/officeDocument/2006/relationships" id="258" r:id="R50e05e0b36c047d5"/>
    <p:sldId xmlns:r="http://schemas.openxmlformats.org/officeDocument/2006/relationships" id="259" r:id="Rb9c25eebdb62446f"/>
    <p:sldId xmlns:r="http://schemas.openxmlformats.org/officeDocument/2006/relationships" id="260" r:id="R430906c4801e43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99d7eac494a01" /><Relationship Type="http://schemas.openxmlformats.org/officeDocument/2006/relationships/slide" Target="/ppt/slides/slide1.xml" Id="R80242b86674c461c" /><Relationship Type="http://schemas.openxmlformats.org/officeDocument/2006/relationships/slide" Target="/ppt/slides/slide2.xml" Id="R829685a834564be6" /><Relationship Type="http://schemas.openxmlformats.org/officeDocument/2006/relationships/slide" Target="/ppt/slides/slide3.xml" Id="R50e05e0b36c047d5" /><Relationship Type="http://schemas.openxmlformats.org/officeDocument/2006/relationships/slide" Target="/ppt/slides/slide4.xml" Id="Rb9c25eebdb62446f" /><Relationship Type="http://schemas.openxmlformats.org/officeDocument/2006/relationships/slide" Target="/ppt/slides/slide5.xml" Id="R430906c4801e43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0ec68f55f442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b4d259b0849a7" /><Relationship Type="http://schemas.openxmlformats.org/officeDocument/2006/relationships/theme" Target="/ppt/slideMasters/theme/theme1.xml" Id="R0420a1934c074e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8b4d259b0849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77f529fa14a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5467ef7b647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514d1468641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ad1bc6eb549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9a8b2e5c34c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MYKINGKRYSSET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MYKINGKRYSSET SA ble etablert [år] og holder til i Myking.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v/Jan-Sølve Fimland, Hellebrekkene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5957 Myking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890 212 832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