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7126725baf0424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31f124576814b22"/>
  </p:sldMasterIdLst>
  <p:sldIdLst>
    <p:sldId xmlns:r="http://schemas.openxmlformats.org/officeDocument/2006/relationships" id="256" r:id="Rd6230d97d9bb44ac"/>
    <p:sldId xmlns:r="http://schemas.openxmlformats.org/officeDocument/2006/relationships" id="257" r:id="R732782dcf0c445d3"/>
    <p:sldId xmlns:r="http://schemas.openxmlformats.org/officeDocument/2006/relationships" id="258" r:id="R5283e95e31894218"/>
    <p:sldId xmlns:r="http://schemas.openxmlformats.org/officeDocument/2006/relationships" id="259" r:id="Ra6875f9beb564785"/>
    <p:sldId xmlns:r="http://schemas.openxmlformats.org/officeDocument/2006/relationships" id="260" r:id="R3847321158ae497d"/>
    <p:sldId xmlns:r="http://schemas.openxmlformats.org/officeDocument/2006/relationships" id="261" r:id="R58242c14b3b04852"/>
    <p:sldId xmlns:r="http://schemas.openxmlformats.org/officeDocument/2006/relationships" id="262" r:id="R2e119b2ef018433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31f124576814b22" /><Relationship Type="http://schemas.openxmlformats.org/officeDocument/2006/relationships/slide" Target="/ppt/slides/slide1.xml" Id="Rd6230d97d9bb44ac" /><Relationship Type="http://schemas.openxmlformats.org/officeDocument/2006/relationships/slide" Target="/ppt/slides/slide2.xml" Id="R732782dcf0c445d3" /><Relationship Type="http://schemas.openxmlformats.org/officeDocument/2006/relationships/slide" Target="/ppt/slides/slide3.xml" Id="R5283e95e31894218" /><Relationship Type="http://schemas.openxmlformats.org/officeDocument/2006/relationships/slide" Target="/ppt/slides/slide4.xml" Id="Ra6875f9beb564785" /><Relationship Type="http://schemas.openxmlformats.org/officeDocument/2006/relationships/slide" Target="/ppt/slides/slide5.xml" Id="R3847321158ae497d" /><Relationship Type="http://schemas.openxmlformats.org/officeDocument/2006/relationships/slide" Target="/ppt/slides/slide6.xml" Id="R58242c14b3b04852" /><Relationship Type="http://schemas.openxmlformats.org/officeDocument/2006/relationships/slide" Target="/ppt/slides/slide7.xml" Id="R2e119b2ef018433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922add59645496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b784d4c6d44e22" /><Relationship Type="http://schemas.openxmlformats.org/officeDocument/2006/relationships/theme" Target="/ppt/slideMasters/theme/theme1.xml" Id="Rf85ba23d105042d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3b784d4c6d44e2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43646e55fa4dc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439e093573469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c396c3d065406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ba231f4e8d4c1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dfd34170824d5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c2db07f982492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11d0670075494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HOWDEN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HOWDEN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HOWDEN INVEST AS ble etablert [år] og holder til i Ålesund.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HOWDEN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HOWDEN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HOWDEN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82 056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35 782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32 341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2 982 182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2 995 517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HOWDEN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HOWDEN ROGER  –  76,5 %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HOWDEN HENRIETTE GJØRTZ  –  7,8 %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HOWDEN JULIE GJØRTZ  –  7,8 %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HOWDEN MARTINE GJØRTZ  –  7,8 %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HOWDEN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Borgundvegen 84B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6007 Ålesund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roger@logh.no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890 697 852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HOWDEN INVEST AS</a:t>
            </a:r>
          </a:p>
        </p:txBody>
      </p:sp>
    </p:spTree>
  </p:cSld>
  <p:clrMapOvr>
    <a:masterClrMapping xmlns:a="http://schemas.openxmlformats.org/drawingml/2006/main"/>
  </p:clrMapOvr>
</p:sld>
</file>