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f368972998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2e52c4aa5d472e"/>
  </p:sldMasterIdLst>
  <p:sldIdLst>
    <p:sldId xmlns:r="http://schemas.openxmlformats.org/officeDocument/2006/relationships" id="256" r:id="Rf98a7e1254334db5"/>
    <p:sldId xmlns:r="http://schemas.openxmlformats.org/officeDocument/2006/relationships" id="257" r:id="R2c5d28c97b9e4f38"/>
    <p:sldId xmlns:r="http://schemas.openxmlformats.org/officeDocument/2006/relationships" id="258" r:id="Rbce90d8d089f4881"/>
    <p:sldId xmlns:r="http://schemas.openxmlformats.org/officeDocument/2006/relationships" id="259" r:id="Ra2de046dd407457f"/>
    <p:sldId xmlns:r="http://schemas.openxmlformats.org/officeDocument/2006/relationships" id="260" r:id="R7d74c4814a894fd0"/>
    <p:sldId xmlns:r="http://schemas.openxmlformats.org/officeDocument/2006/relationships" id="261" r:id="R17322dcaaa394108"/>
    <p:sldId xmlns:r="http://schemas.openxmlformats.org/officeDocument/2006/relationships" id="262" r:id="R115b32d095f54b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e52c4aa5d472e" /><Relationship Type="http://schemas.openxmlformats.org/officeDocument/2006/relationships/slide" Target="/ppt/slides/slide1.xml" Id="Rf98a7e1254334db5" /><Relationship Type="http://schemas.openxmlformats.org/officeDocument/2006/relationships/slide" Target="/ppt/slides/slide2.xml" Id="R2c5d28c97b9e4f38" /><Relationship Type="http://schemas.openxmlformats.org/officeDocument/2006/relationships/slide" Target="/ppt/slides/slide3.xml" Id="Rbce90d8d089f4881" /><Relationship Type="http://schemas.openxmlformats.org/officeDocument/2006/relationships/slide" Target="/ppt/slides/slide4.xml" Id="Ra2de046dd407457f" /><Relationship Type="http://schemas.openxmlformats.org/officeDocument/2006/relationships/slide" Target="/ppt/slides/slide5.xml" Id="R7d74c4814a894fd0" /><Relationship Type="http://schemas.openxmlformats.org/officeDocument/2006/relationships/slide" Target="/ppt/slides/slide6.xml" Id="R17322dcaaa394108" /><Relationship Type="http://schemas.openxmlformats.org/officeDocument/2006/relationships/slide" Target="/ppt/slides/slide7.xml" Id="R115b32d095f54b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51470d11f4b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00d96f02a4c94" /><Relationship Type="http://schemas.openxmlformats.org/officeDocument/2006/relationships/theme" Target="/ppt/slideMasters/theme/theme1.xml" Id="R499daeec1a21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a00d96f02a4c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7789b5c7245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a9c6aa9eb4b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4849a6902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81705e1ea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e9f44c8154c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6099871bd4b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a4e49ecf645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STEGG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−27 968 863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−31 780 938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27 039 379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107 541 136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LOEWE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FERDINAND WESTYE EGEBERG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HESBØL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891 513 402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