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4e788065f347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b7750b0abf4661"/>
  </p:sldMasterIdLst>
  <p:sldIdLst>
    <p:sldId xmlns:r="http://schemas.openxmlformats.org/officeDocument/2006/relationships" id="256" r:id="R1851f181bb794b3b"/>
    <p:sldId xmlns:r="http://schemas.openxmlformats.org/officeDocument/2006/relationships" id="257" r:id="R5a2452eb99e64418"/>
    <p:sldId xmlns:r="http://schemas.openxmlformats.org/officeDocument/2006/relationships" id="258" r:id="Rce44ba0df71442fb"/>
    <p:sldId xmlns:r="http://schemas.openxmlformats.org/officeDocument/2006/relationships" id="259" r:id="R2e0ea13743884310"/>
    <p:sldId xmlns:r="http://schemas.openxmlformats.org/officeDocument/2006/relationships" id="260" r:id="R91517609d7ff46d6"/>
    <p:sldId xmlns:r="http://schemas.openxmlformats.org/officeDocument/2006/relationships" id="261" r:id="R3d493c9100ae476f"/>
    <p:sldId xmlns:r="http://schemas.openxmlformats.org/officeDocument/2006/relationships" id="262" r:id="R3359348faa9d4e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b7750b0abf4661" /><Relationship Type="http://schemas.openxmlformats.org/officeDocument/2006/relationships/slide" Target="/ppt/slides/slide1.xml" Id="R1851f181bb794b3b" /><Relationship Type="http://schemas.openxmlformats.org/officeDocument/2006/relationships/slide" Target="/ppt/slides/slide2.xml" Id="R5a2452eb99e64418" /><Relationship Type="http://schemas.openxmlformats.org/officeDocument/2006/relationships/slide" Target="/ppt/slides/slide3.xml" Id="Rce44ba0df71442fb" /><Relationship Type="http://schemas.openxmlformats.org/officeDocument/2006/relationships/slide" Target="/ppt/slides/slide4.xml" Id="R2e0ea13743884310" /><Relationship Type="http://schemas.openxmlformats.org/officeDocument/2006/relationships/slide" Target="/ppt/slides/slide5.xml" Id="R91517609d7ff46d6" /><Relationship Type="http://schemas.openxmlformats.org/officeDocument/2006/relationships/slide" Target="/ppt/slides/slide6.xml" Id="R3d493c9100ae476f" /><Relationship Type="http://schemas.openxmlformats.org/officeDocument/2006/relationships/slide" Target="/ppt/slides/slide7.xml" Id="R3359348faa9d4e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fe3e702c95478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07f51c8b7454e" /><Relationship Type="http://schemas.openxmlformats.org/officeDocument/2006/relationships/theme" Target="/ppt/slideMasters/theme/theme1.xml" Id="Rb4b2ae48f99d43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207f51c8b745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8ba562aca14cf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a63f1a84134e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faeca6a9e4b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fe15142faa45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83eb3d7d642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d1edeab8e41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d01ab8bcdf45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209 117 635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219 102 007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INSIGHT LUXEMBOURG XII S.À R.L.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BASSET HOLDING AS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PRINT OP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SKANDINAVISKE ENSKILDA BANKENS PS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SVF II EU AGGREGATOR (DE) LLC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CHRISTER ELMEHAGEN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891 753 632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