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983df767934c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1c697d2294a03"/>
  </p:sldMasterIdLst>
  <p:sldIdLst>
    <p:sldId xmlns:r="http://schemas.openxmlformats.org/officeDocument/2006/relationships" id="256" r:id="R9ce13081777e4787"/>
    <p:sldId xmlns:r="http://schemas.openxmlformats.org/officeDocument/2006/relationships" id="257" r:id="R113e2e73cd844e8c"/>
    <p:sldId xmlns:r="http://schemas.openxmlformats.org/officeDocument/2006/relationships" id="258" r:id="R4d0fbe780c4d4d40"/>
    <p:sldId xmlns:r="http://schemas.openxmlformats.org/officeDocument/2006/relationships" id="259" r:id="R77c445ae1c52406b"/>
    <p:sldId xmlns:r="http://schemas.openxmlformats.org/officeDocument/2006/relationships" id="260" r:id="R172dd12072064d80"/>
    <p:sldId xmlns:r="http://schemas.openxmlformats.org/officeDocument/2006/relationships" id="261" r:id="Rcb8e1de59d144aa0"/>
    <p:sldId xmlns:r="http://schemas.openxmlformats.org/officeDocument/2006/relationships" id="262" r:id="R6a8a02e905e1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1c697d2294a03" /><Relationship Type="http://schemas.openxmlformats.org/officeDocument/2006/relationships/slide" Target="/ppt/slides/slide1.xml" Id="R9ce13081777e4787" /><Relationship Type="http://schemas.openxmlformats.org/officeDocument/2006/relationships/slide" Target="/ppt/slides/slide2.xml" Id="R113e2e73cd844e8c" /><Relationship Type="http://schemas.openxmlformats.org/officeDocument/2006/relationships/slide" Target="/ppt/slides/slide3.xml" Id="R4d0fbe780c4d4d40" /><Relationship Type="http://schemas.openxmlformats.org/officeDocument/2006/relationships/slide" Target="/ppt/slides/slide4.xml" Id="R77c445ae1c52406b" /><Relationship Type="http://schemas.openxmlformats.org/officeDocument/2006/relationships/slide" Target="/ppt/slides/slide5.xml" Id="R172dd12072064d80" /><Relationship Type="http://schemas.openxmlformats.org/officeDocument/2006/relationships/slide" Target="/ppt/slides/slide6.xml" Id="Rcb8e1de59d144aa0" /><Relationship Type="http://schemas.openxmlformats.org/officeDocument/2006/relationships/slide" Target="/ppt/slides/slide7.xml" Id="R6a8a02e905e1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c290941b947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4496c26324790" /><Relationship Type="http://schemas.openxmlformats.org/officeDocument/2006/relationships/theme" Target="/ppt/slideMasters/theme/theme1.xml" Id="R0a646a687fad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4496c2632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ca56ea0dd4f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e7980d48e4c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4dc1730d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0182f27f74a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8e7860d1549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0041e98e54e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f86b59dd0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4 745 576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29 215 111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CECILIA C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Nordli, Inkognitogata 15B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anno@grette.no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891 768 842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CLG AS</a:t>
            </a:r>
          </a:p>
        </p:txBody>
      </p:sp>
    </p:spTree>
  </p:cSld>
  <p:clrMapOvr>
    <a:masterClrMapping xmlns:a="http://schemas.openxmlformats.org/drawingml/2006/main"/>
  </p:clrMapOvr>
</p:sld>
</file>