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d772df08164e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efc692a6874c2b"/>
  </p:sldMasterIdLst>
  <p:sldIdLst>
    <p:sldId xmlns:r="http://schemas.openxmlformats.org/officeDocument/2006/relationships" id="256" r:id="Rde08bfe7a5a6402c"/>
    <p:sldId xmlns:r="http://schemas.openxmlformats.org/officeDocument/2006/relationships" id="257" r:id="R0bb4157b861649ec"/>
    <p:sldId xmlns:r="http://schemas.openxmlformats.org/officeDocument/2006/relationships" id="258" r:id="R13b2629806dc4d92"/>
    <p:sldId xmlns:r="http://schemas.openxmlformats.org/officeDocument/2006/relationships" id="259" r:id="R40bf2c9916504d7e"/>
    <p:sldId xmlns:r="http://schemas.openxmlformats.org/officeDocument/2006/relationships" id="260" r:id="R87730702044740ca"/>
    <p:sldId xmlns:r="http://schemas.openxmlformats.org/officeDocument/2006/relationships" id="261" r:id="R5e7c5a0ae2af41ec"/>
    <p:sldId xmlns:r="http://schemas.openxmlformats.org/officeDocument/2006/relationships" id="262" r:id="R055df11c4e2549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efc692a6874c2b" /><Relationship Type="http://schemas.openxmlformats.org/officeDocument/2006/relationships/slide" Target="/ppt/slides/slide1.xml" Id="Rde08bfe7a5a6402c" /><Relationship Type="http://schemas.openxmlformats.org/officeDocument/2006/relationships/slide" Target="/ppt/slides/slide2.xml" Id="R0bb4157b861649ec" /><Relationship Type="http://schemas.openxmlformats.org/officeDocument/2006/relationships/slide" Target="/ppt/slides/slide3.xml" Id="R13b2629806dc4d92" /><Relationship Type="http://schemas.openxmlformats.org/officeDocument/2006/relationships/slide" Target="/ppt/slides/slide4.xml" Id="R40bf2c9916504d7e" /><Relationship Type="http://schemas.openxmlformats.org/officeDocument/2006/relationships/slide" Target="/ppt/slides/slide5.xml" Id="R87730702044740ca" /><Relationship Type="http://schemas.openxmlformats.org/officeDocument/2006/relationships/slide" Target="/ppt/slides/slide6.xml" Id="R5e7c5a0ae2af41ec" /><Relationship Type="http://schemas.openxmlformats.org/officeDocument/2006/relationships/slide" Target="/ppt/slides/slide7.xml" Id="R055df11c4e2549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bd752aa17c45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b97dd454d4503" /><Relationship Type="http://schemas.openxmlformats.org/officeDocument/2006/relationships/theme" Target="/ppt/slideMasters/theme/theme1.xml" Id="R2c7502d052e245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4b97dd454d45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d50cdb6324f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a53bc768b47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9362342834a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5e7f1edf642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41bb5abad45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ad038360e42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ac0c66d2c4b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MIDAS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MIDAS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1 070 068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2 011 013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3 511 060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WESSEL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Husebyveien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p-wesse@online.no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891 780 702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MIDAS AS</a:t>
            </a:r>
          </a:p>
        </p:txBody>
      </p:sp>
    </p:spTree>
  </p:cSld>
  <p:clrMapOvr>
    <a:masterClrMapping xmlns:a="http://schemas.openxmlformats.org/drawingml/2006/main"/>
  </p:clrMapOvr>
</p:sld>
</file>