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da1a4b728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02eaa31724cea"/>
  </p:sldMasterIdLst>
  <p:sldIdLst>
    <p:sldId xmlns:r="http://schemas.openxmlformats.org/officeDocument/2006/relationships" id="256" r:id="R342190744e7e4835"/>
    <p:sldId xmlns:r="http://schemas.openxmlformats.org/officeDocument/2006/relationships" id="257" r:id="Red6f0183290f4798"/>
    <p:sldId xmlns:r="http://schemas.openxmlformats.org/officeDocument/2006/relationships" id="258" r:id="R576ce780276f4224"/>
    <p:sldId xmlns:r="http://schemas.openxmlformats.org/officeDocument/2006/relationships" id="259" r:id="R88b0f13c1afd4562"/>
    <p:sldId xmlns:r="http://schemas.openxmlformats.org/officeDocument/2006/relationships" id="260" r:id="Rd6063f6b937d4ff1"/>
    <p:sldId xmlns:r="http://schemas.openxmlformats.org/officeDocument/2006/relationships" id="261" r:id="R66a39d1d6c4f40ba"/>
    <p:sldId xmlns:r="http://schemas.openxmlformats.org/officeDocument/2006/relationships" id="262" r:id="R36265cfe51054c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02eaa31724cea" /><Relationship Type="http://schemas.openxmlformats.org/officeDocument/2006/relationships/slide" Target="/ppt/slides/slide1.xml" Id="R342190744e7e4835" /><Relationship Type="http://schemas.openxmlformats.org/officeDocument/2006/relationships/slide" Target="/ppt/slides/slide2.xml" Id="Red6f0183290f4798" /><Relationship Type="http://schemas.openxmlformats.org/officeDocument/2006/relationships/slide" Target="/ppt/slides/slide3.xml" Id="R576ce780276f4224" /><Relationship Type="http://schemas.openxmlformats.org/officeDocument/2006/relationships/slide" Target="/ppt/slides/slide4.xml" Id="R88b0f13c1afd4562" /><Relationship Type="http://schemas.openxmlformats.org/officeDocument/2006/relationships/slide" Target="/ppt/slides/slide5.xml" Id="Rd6063f6b937d4ff1" /><Relationship Type="http://schemas.openxmlformats.org/officeDocument/2006/relationships/slide" Target="/ppt/slides/slide6.xml" Id="R66a39d1d6c4f40ba" /><Relationship Type="http://schemas.openxmlformats.org/officeDocument/2006/relationships/slide" Target="/ppt/slides/slide7.xml" Id="R36265cfe51054c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a4c6bcd5d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dd948d8b234454" /><Relationship Type="http://schemas.openxmlformats.org/officeDocument/2006/relationships/theme" Target="/ppt/slideMasters/theme/theme1.xml" Id="R0767d4e4145d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dd948d8b23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9fa4fa77b4e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cb26fd6f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0adaa85a841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c97f527cd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f466f180944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e7f7c8031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692ed02d3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