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d126aab4da46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2d80e2be0f4901"/>
  </p:sldMasterIdLst>
  <p:sldIdLst>
    <p:sldId xmlns:r="http://schemas.openxmlformats.org/officeDocument/2006/relationships" id="256" r:id="Rd887552275c84daa"/>
    <p:sldId xmlns:r="http://schemas.openxmlformats.org/officeDocument/2006/relationships" id="257" r:id="Rd5659fe561ed40f7"/>
    <p:sldId xmlns:r="http://schemas.openxmlformats.org/officeDocument/2006/relationships" id="258" r:id="Re9bc2d55cced4fba"/>
    <p:sldId xmlns:r="http://schemas.openxmlformats.org/officeDocument/2006/relationships" id="259" r:id="R82cdf8addca74457"/>
    <p:sldId xmlns:r="http://schemas.openxmlformats.org/officeDocument/2006/relationships" id="260" r:id="R52dfabf4ee4e473a"/>
    <p:sldId xmlns:r="http://schemas.openxmlformats.org/officeDocument/2006/relationships" id="261" r:id="Rd1a0184b52d74a7d"/>
    <p:sldId xmlns:r="http://schemas.openxmlformats.org/officeDocument/2006/relationships" id="262" r:id="R02d169b98eb34e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2d80e2be0f4901" /><Relationship Type="http://schemas.openxmlformats.org/officeDocument/2006/relationships/slide" Target="/ppt/slides/slide1.xml" Id="Rd887552275c84daa" /><Relationship Type="http://schemas.openxmlformats.org/officeDocument/2006/relationships/slide" Target="/ppt/slides/slide2.xml" Id="Rd5659fe561ed40f7" /><Relationship Type="http://schemas.openxmlformats.org/officeDocument/2006/relationships/slide" Target="/ppt/slides/slide3.xml" Id="Re9bc2d55cced4fba" /><Relationship Type="http://schemas.openxmlformats.org/officeDocument/2006/relationships/slide" Target="/ppt/slides/slide4.xml" Id="R82cdf8addca74457" /><Relationship Type="http://schemas.openxmlformats.org/officeDocument/2006/relationships/slide" Target="/ppt/slides/slide5.xml" Id="R52dfabf4ee4e473a" /><Relationship Type="http://schemas.openxmlformats.org/officeDocument/2006/relationships/slide" Target="/ppt/slides/slide6.xml" Id="Rd1a0184b52d74a7d" /><Relationship Type="http://schemas.openxmlformats.org/officeDocument/2006/relationships/slide" Target="/ppt/slides/slide7.xml" Id="R02d169b98eb34e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09ce21c66042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9bde5896b4355" /><Relationship Type="http://schemas.openxmlformats.org/officeDocument/2006/relationships/theme" Target="/ppt/slideMasters/theme/theme1.xml" Id="R8bd82109f7d74c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99bde5896b43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c1d732dd840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8b1948ee347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e93b24e27f40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392304ad849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4d321187b64f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8ec06df284a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9325e4bbc4c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ORKLA GRUBE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ORKLA GRUBE AS ble etablert [år] og holder til i Fannrem.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2 945 097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395 356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GREENTECH RESOURCES AS  –  42,6 %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SKOTTE &amp; COMPANY AS  –  20,7 %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ORKLA GRUBE AS  –  8,4 %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IANSSEN CARL EINAR  –  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IANSSEN THORVALD  –  6,1 %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IANSSEN TORBEN  –  6,1 %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Laksøybygdveien 546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7320 Fannrem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88 00 30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skotte@skotte.no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891 925 662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GRUBE AS</a:t>
            </a:r>
          </a:p>
        </p:txBody>
      </p:sp>
    </p:spTree>
  </p:cSld>
  <p:clrMapOvr>
    <a:masterClrMapping xmlns:a="http://schemas.openxmlformats.org/drawingml/2006/main"/>
  </p:clrMapOvr>
</p:sld>
</file>