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157fa5934b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5c23c97a02458c"/>
  </p:sldMasterIdLst>
  <p:sldIdLst>
    <p:sldId xmlns:r="http://schemas.openxmlformats.org/officeDocument/2006/relationships" id="256" r:id="R14e2368a63c14675"/>
    <p:sldId xmlns:r="http://schemas.openxmlformats.org/officeDocument/2006/relationships" id="257" r:id="R43cb2415189141be"/>
    <p:sldId xmlns:r="http://schemas.openxmlformats.org/officeDocument/2006/relationships" id="258" r:id="Rf4a916c93ecb4263"/>
    <p:sldId xmlns:r="http://schemas.openxmlformats.org/officeDocument/2006/relationships" id="259" r:id="R8744238f8aff409c"/>
    <p:sldId xmlns:r="http://schemas.openxmlformats.org/officeDocument/2006/relationships" id="260" r:id="R5b85d5e1699c410f"/>
    <p:sldId xmlns:r="http://schemas.openxmlformats.org/officeDocument/2006/relationships" id="261" r:id="R806a8e87569c419e"/>
    <p:sldId xmlns:r="http://schemas.openxmlformats.org/officeDocument/2006/relationships" id="262" r:id="R18e878f209d3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c23c97a02458c" /><Relationship Type="http://schemas.openxmlformats.org/officeDocument/2006/relationships/slide" Target="/ppt/slides/slide1.xml" Id="R14e2368a63c14675" /><Relationship Type="http://schemas.openxmlformats.org/officeDocument/2006/relationships/slide" Target="/ppt/slides/slide2.xml" Id="R43cb2415189141be" /><Relationship Type="http://schemas.openxmlformats.org/officeDocument/2006/relationships/slide" Target="/ppt/slides/slide3.xml" Id="Rf4a916c93ecb4263" /><Relationship Type="http://schemas.openxmlformats.org/officeDocument/2006/relationships/slide" Target="/ppt/slides/slide4.xml" Id="R8744238f8aff409c" /><Relationship Type="http://schemas.openxmlformats.org/officeDocument/2006/relationships/slide" Target="/ppt/slides/slide5.xml" Id="R5b85d5e1699c410f" /><Relationship Type="http://schemas.openxmlformats.org/officeDocument/2006/relationships/slide" Target="/ppt/slides/slide6.xml" Id="R806a8e87569c419e" /><Relationship Type="http://schemas.openxmlformats.org/officeDocument/2006/relationships/slide" Target="/ppt/slides/slide7.xml" Id="R18e878f209d3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6e925f728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ca68d68ff4a1d" /><Relationship Type="http://schemas.openxmlformats.org/officeDocument/2006/relationships/theme" Target="/ppt/slideMasters/theme/theme1.xml" Id="R7ba0addc9287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cca68d68ff4a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2c2e213e4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cf8b08d4c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fd2f3f29544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5edd08ff1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2f62e5b9e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cd7e41d2348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79fecf60c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JNI INVEST AS ble etablert [år] og holder til i Svartskog.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398 067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Sandbukta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1420 Svartskog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892 128 952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JNI INVEST AS</a:t>
            </a:r>
          </a:p>
        </p:txBody>
      </p:sp>
    </p:spTree>
  </p:cSld>
  <p:clrMapOvr>
    <a:masterClrMapping xmlns:a="http://schemas.openxmlformats.org/drawingml/2006/main"/>
  </p:clrMapOvr>
</p:sld>
</file>