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2c351a88f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99d8e41f24e59"/>
  </p:sldMasterIdLst>
  <p:sldIdLst>
    <p:sldId xmlns:r="http://schemas.openxmlformats.org/officeDocument/2006/relationships" id="256" r:id="R7be9c40fb3194770"/>
    <p:sldId xmlns:r="http://schemas.openxmlformats.org/officeDocument/2006/relationships" id="257" r:id="Reda9222896654cfd"/>
    <p:sldId xmlns:r="http://schemas.openxmlformats.org/officeDocument/2006/relationships" id="258" r:id="R7335f50aa004473d"/>
    <p:sldId xmlns:r="http://schemas.openxmlformats.org/officeDocument/2006/relationships" id="259" r:id="R88994bd7a61646a6"/>
    <p:sldId xmlns:r="http://schemas.openxmlformats.org/officeDocument/2006/relationships" id="260" r:id="R938f692d5fba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99d8e41f24e59" /><Relationship Type="http://schemas.openxmlformats.org/officeDocument/2006/relationships/slide" Target="/ppt/slides/slide1.xml" Id="R7be9c40fb3194770" /><Relationship Type="http://schemas.openxmlformats.org/officeDocument/2006/relationships/slide" Target="/ppt/slides/slide2.xml" Id="Reda9222896654cfd" /><Relationship Type="http://schemas.openxmlformats.org/officeDocument/2006/relationships/slide" Target="/ppt/slides/slide3.xml" Id="R7335f50aa004473d" /><Relationship Type="http://schemas.openxmlformats.org/officeDocument/2006/relationships/slide" Target="/ppt/slides/slide4.xml" Id="R88994bd7a61646a6" /><Relationship Type="http://schemas.openxmlformats.org/officeDocument/2006/relationships/slide" Target="/ppt/slides/slide5.xml" Id="R938f692d5fba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f20813f09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380c907f34bb4" /><Relationship Type="http://schemas.openxmlformats.org/officeDocument/2006/relationships/theme" Target="/ppt/slideMasters/theme/theme1.xml" Id="R36eeb9a69b2f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380c907f3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5242e990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7076fbb2d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3e0f06dab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969557e2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fc8ca1e6c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892 657 092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DIDI EIENDOM AS</a:t>
            </a:r>
          </a:p>
        </p:txBody>
      </p:sp>
    </p:spTree>
  </p:cSld>
  <p:clrMapOvr>
    <a:masterClrMapping xmlns:a="http://schemas.openxmlformats.org/drawingml/2006/main"/>
  </p:clrMapOvr>
</p:sld>
</file>