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4240d4a3f345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e070fd83d047d9"/>
  </p:sldMasterIdLst>
  <p:sldIdLst>
    <p:sldId xmlns:r="http://schemas.openxmlformats.org/officeDocument/2006/relationships" id="256" r:id="Rfa1cdaa685a64b59"/>
    <p:sldId xmlns:r="http://schemas.openxmlformats.org/officeDocument/2006/relationships" id="257" r:id="R013b0e2903b4484c"/>
    <p:sldId xmlns:r="http://schemas.openxmlformats.org/officeDocument/2006/relationships" id="258" r:id="R0ca9f55b8e7f47fe"/>
    <p:sldId xmlns:r="http://schemas.openxmlformats.org/officeDocument/2006/relationships" id="259" r:id="R1e8b54ca20994799"/>
    <p:sldId xmlns:r="http://schemas.openxmlformats.org/officeDocument/2006/relationships" id="260" r:id="R47b739765626458c"/>
    <p:sldId xmlns:r="http://schemas.openxmlformats.org/officeDocument/2006/relationships" id="261" r:id="Rf881f0a6d1c242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070fd83d047d9" /><Relationship Type="http://schemas.openxmlformats.org/officeDocument/2006/relationships/slide" Target="/ppt/slides/slide1.xml" Id="Rfa1cdaa685a64b59" /><Relationship Type="http://schemas.openxmlformats.org/officeDocument/2006/relationships/slide" Target="/ppt/slides/slide2.xml" Id="R013b0e2903b4484c" /><Relationship Type="http://schemas.openxmlformats.org/officeDocument/2006/relationships/slide" Target="/ppt/slides/slide3.xml" Id="R0ca9f55b8e7f47fe" /><Relationship Type="http://schemas.openxmlformats.org/officeDocument/2006/relationships/slide" Target="/ppt/slides/slide4.xml" Id="R1e8b54ca20994799" /><Relationship Type="http://schemas.openxmlformats.org/officeDocument/2006/relationships/slide" Target="/ppt/slides/slide5.xml" Id="R47b739765626458c" /><Relationship Type="http://schemas.openxmlformats.org/officeDocument/2006/relationships/slide" Target="/ppt/slides/slide6.xml" Id="Rf881f0a6d1c242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0826c540d4b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8b69513f0415d" /><Relationship Type="http://schemas.openxmlformats.org/officeDocument/2006/relationships/theme" Target="/ppt/slideMasters/theme/theme1.xml" Id="Rfb75eba02b4740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8b69513f041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707990f2f42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cf360bc9c4d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525a5e80648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2ad36183049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34291657e44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bccc2aad044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NUF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7 512 335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Måseskjærveien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95 33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monica.lislerud@bergento.no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893 136 142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