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9ef40dd93143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8fe714717b450b"/>
  </p:sldMasterIdLst>
  <p:sldIdLst>
    <p:sldId xmlns:r="http://schemas.openxmlformats.org/officeDocument/2006/relationships" id="256" r:id="Rec668b03469c4b92"/>
    <p:sldId xmlns:r="http://schemas.openxmlformats.org/officeDocument/2006/relationships" id="257" r:id="Rddc4f3653dba4a31"/>
    <p:sldId xmlns:r="http://schemas.openxmlformats.org/officeDocument/2006/relationships" id="258" r:id="Rce2ac6652abc4bdf"/>
    <p:sldId xmlns:r="http://schemas.openxmlformats.org/officeDocument/2006/relationships" id="259" r:id="R02bc7b5f8e844ce8"/>
    <p:sldId xmlns:r="http://schemas.openxmlformats.org/officeDocument/2006/relationships" id="260" r:id="Rdf40d470e9724725"/>
    <p:sldId xmlns:r="http://schemas.openxmlformats.org/officeDocument/2006/relationships" id="261" r:id="Re1bcf512126749c4"/>
    <p:sldId xmlns:r="http://schemas.openxmlformats.org/officeDocument/2006/relationships" id="262" r:id="Re6ee1c5829644b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8fe714717b450b" /><Relationship Type="http://schemas.openxmlformats.org/officeDocument/2006/relationships/slide" Target="/ppt/slides/slide1.xml" Id="Rec668b03469c4b92" /><Relationship Type="http://schemas.openxmlformats.org/officeDocument/2006/relationships/slide" Target="/ppt/slides/slide2.xml" Id="Rddc4f3653dba4a31" /><Relationship Type="http://schemas.openxmlformats.org/officeDocument/2006/relationships/slide" Target="/ppt/slides/slide3.xml" Id="Rce2ac6652abc4bdf" /><Relationship Type="http://schemas.openxmlformats.org/officeDocument/2006/relationships/slide" Target="/ppt/slides/slide4.xml" Id="R02bc7b5f8e844ce8" /><Relationship Type="http://schemas.openxmlformats.org/officeDocument/2006/relationships/slide" Target="/ppt/slides/slide5.xml" Id="Rdf40d470e9724725" /><Relationship Type="http://schemas.openxmlformats.org/officeDocument/2006/relationships/slide" Target="/ppt/slides/slide6.xml" Id="Re1bcf512126749c4" /><Relationship Type="http://schemas.openxmlformats.org/officeDocument/2006/relationships/slide" Target="/ppt/slides/slide7.xml" Id="Re6ee1c5829644b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9fa24a5d0d41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cce25366845e0" /><Relationship Type="http://schemas.openxmlformats.org/officeDocument/2006/relationships/theme" Target="/ppt/slideMasters/theme/theme1.xml" Id="R86d2be0f34034b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ecce25366845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6bc63544a48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4a7ad961442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86c5c07ed4b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62e7e2c0e49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af58be9d14a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3330439e64c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a3e6fe91749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KAK SHIPPING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KAK SHIPPING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KAK SHIPPING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KAK SHIPPING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KAK SHIPPING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KAK SHIPPING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−117 164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50 076 921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465 151 487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516 210 855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KAK SHIPPING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 KARIANNE KLAVENESS  –  100,0 %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 KARIANNE KLAVENESS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KAK SHIPPING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Harbitzalléen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39 85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893 765 352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KAK SHIPPING INVEST AS</a:t>
            </a:r>
          </a:p>
        </p:txBody>
      </p:sp>
    </p:spTree>
  </p:cSld>
  <p:clrMapOvr>
    <a:masterClrMapping xmlns:a="http://schemas.openxmlformats.org/drawingml/2006/main"/>
  </p:clrMapOvr>
</p:sld>
</file>