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93b246cb8e42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0205dd3a204b8b"/>
  </p:sldMasterIdLst>
  <p:sldIdLst>
    <p:sldId xmlns:r="http://schemas.openxmlformats.org/officeDocument/2006/relationships" id="256" r:id="R7f98f7c544ad426e"/>
    <p:sldId xmlns:r="http://schemas.openxmlformats.org/officeDocument/2006/relationships" id="257" r:id="R25afe2ba37104828"/>
    <p:sldId xmlns:r="http://schemas.openxmlformats.org/officeDocument/2006/relationships" id="258" r:id="R545857d883234538"/>
    <p:sldId xmlns:r="http://schemas.openxmlformats.org/officeDocument/2006/relationships" id="259" r:id="Rcb104e11eab54219"/>
    <p:sldId xmlns:r="http://schemas.openxmlformats.org/officeDocument/2006/relationships" id="260" r:id="Rf98dda20e029496e"/>
    <p:sldId xmlns:r="http://schemas.openxmlformats.org/officeDocument/2006/relationships" id="261" r:id="R1752842456b0482c"/>
    <p:sldId xmlns:r="http://schemas.openxmlformats.org/officeDocument/2006/relationships" id="262" r:id="Ra326ffac1fd541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205dd3a204b8b" /><Relationship Type="http://schemas.openxmlformats.org/officeDocument/2006/relationships/slide" Target="/ppt/slides/slide1.xml" Id="R7f98f7c544ad426e" /><Relationship Type="http://schemas.openxmlformats.org/officeDocument/2006/relationships/slide" Target="/ppt/slides/slide2.xml" Id="R25afe2ba37104828" /><Relationship Type="http://schemas.openxmlformats.org/officeDocument/2006/relationships/slide" Target="/ppt/slides/slide3.xml" Id="R545857d883234538" /><Relationship Type="http://schemas.openxmlformats.org/officeDocument/2006/relationships/slide" Target="/ppt/slides/slide4.xml" Id="Rcb104e11eab54219" /><Relationship Type="http://schemas.openxmlformats.org/officeDocument/2006/relationships/slide" Target="/ppt/slides/slide5.xml" Id="Rf98dda20e029496e" /><Relationship Type="http://schemas.openxmlformats.org/officeDocument/2006/relationships/slide" Target="/ppt/slides/slide6.xml" Id="R1752842456b0482c" /><Relationship Type="http://schemas.openxmlformats.org/officeDocument/2006/relationships/slide" Target="/ppt/slides/slide7.xml" Id="Ra326ffac1fd541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6be2d0c3f4c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764caee924b1e" /><Relationship Type="http://schemas.openxmlformats.org/officeDocument/2006/relationships/theme" Target="/ppt/slideMasters/theme/theme1.xml" Id="R2f4fb4d2c62441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f764caee924b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44940236b43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a5f9a259c4d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d82ad71ca42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a4c670230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5ccd2e30742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c8862b9624e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4808645d14b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ECOSØR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ECOSØR HOLDING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14 917 958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9 947 429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41 762 971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JON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KAY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Mjøskanten, Stangevegen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2321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894 469 072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