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56e05e8e9448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8a40705be74a81"/>
  </p:sldMasterIdLst>
  <p:sldIdLst>
    <p:sldId xmlns:r="http://schemas.openxmlformats.org/officeDocument/2006/relationships" id="256" r:id="Rcefb8d3c22ce47f8"/>
    <p:sldId xmlns:r="http://schemas.openxmlformats.org/officeDocument/2006/relationships" id="257" r:id="R9f937a91b1934d9b"/>
    <p:sldId xmlns:r="http://schemas.openxmlformats.org/officeDocument/2006/relationships" id="258" r:id="Rc61a7412d5624545"/>
    <p:sldId xmlns:r="http://schemas.openxmlformats.org/officeDocument/2006/relationships" id="259" r:id="R40e1b43110924494"/>
    <p:sldId xmlns:r="http://schemas.openxmlformats.org/officeDocument/2006/relationships" id="260" r:id="R68e5cb4613d944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a40705be74a81" /><Relationship Type="http://schemas.openxmlformats.org/officeDocument/2006/relationships/slide" Target="/ppt/slides/slide1.xml" Id="Rcefb8d3c22ce47f8" /><Relationship Type="http://schemas.openxmlformats.org/officeDocument/2006/relationships/slide" Target="/ppt/slides/slide2.xml" Id="R9f937a91b1934d9b" /><Relationship Type="http://schemas.openxmlformats.org/officeDocument/2006/relationships/slide" Target="/ppt/slides/slide3.xml" Id="Rc61a7412d5624545" /><Relationship Type="http://schemas.openxmlformats.org/officeDocument/2006/relationships/slide" Target="/ppt/slides/slide4.xml" Id="R40e1b43110924494" /><Relationship Type="http://schemas.openxmlformats.org/officeDocument/2006/relationships/slide" Target="/ppt/slides/slide5.xml" Id="R68e5cb4613d944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bfeb139b9e4b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d2a41835d4054" /><Relationship Type="http://schemas.openxmlformats.org/officeDocument/2006/relationships/theme" Target="/ppt/slideMasters/theme/theme1.xml" Id="R2d98321ded4d4d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bd2a41835d40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b7a33cefc4d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4f47f101941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4a71907d448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c22a4ef5249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0f8619a914a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BLAKER BAKST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BLAKER BAKST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BLAKER BAKST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BLAKER BAKST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BLAKER BAKST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BLAKER BAKST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895 020 982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BLAKER BAKST AS</a:t>
            </a:r>
          </a:p>
        </p:txBody>
      </p:sp>
    </p:spTree>
  </p:cSld>
  <p:clrMapOvr>
    <a:masterClrMapping xmlns:a="http://schemas.openxmlformats.org/drawingml/2006/main"/>
  </p:clrMapOvr>
</p:sld>
</file>