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6e0c8731d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fec396ced4b22"/>
  </p:sldMasterIdLst>
  <p:sldIdLst>
    <p:sldId xmlns:r="http://schemas.openxmlformats.org/officeDocument/2006/relationships" id="256" r:id="R356e1397c4af4ba3"/>
    <p:sldId xmlns:r="http://schemas.openxmlformats.org/officeDocument/2006/relationships" id="257" r:id="Re9d057243f994a83"/>
    <p:sldId xmlns:r="http://schemas.openxmlformats.org/officeDocument/2006/relationships" id="258" r:id="R72d363b1a5f64a1c"/>
    <p:sldId xmlns:r="http://schemas.openxmlformats.org/officeDocument/2006/relationships" id="259" r:id="R3cb3f4d979594a52"/>
    <p:sldId xmlns:r="http://schemas.openxmlformats.org/officeDocument/2006/relationships" id="260" r:id="R3a00faebc9af4ed6"/>
    <p:sldId xmlns:r="http://schemas.openxmlformats.org/officeDocument/2006/relationships" id="261" r:id="Rfbe5c3f82ca24957"/>
    <p:sldId xmlns:r="http://schemas.openxmlformats.org/officeDocument/2006/relationships" id="262" r:id="R1d45653e8da740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fec396ced4b22" /><Relationship Type="http://schemas.openxmlformats.org/officeDocument/2006/relationships/slide" Target="/ppt/slides/slide1.xml" Id="R356e1397c4af4ba3" /><Relationship Type="http://schemas.openxmlformats.org/officeDocument/2006/relationships/slide" Target="/ppt/slides/slide2.xml" Id="Re9d057243f994a83" /><Relationship Type="http://schemas.openxmlformats.org/officeDocument/2006/relationships/slide" Target="/ppt/slides/slide3.xml" Id="R72d363b1a5f64a1c" /><Relationship Type="http://schemas.openxmlformats.org/officeDocument/2006/relationships/slide" Target="/ppt/slides/slide4.xml" Id="R3cb3f4d979594a52" /><Relationship Type="http://schemas.openxmlformats.org/officeDocument/2006/relationships/slide" Target="/ppt/slides/slide5.xml" Id="R3a00faebc9af4ed6" /><Relationship Type="http://schemas.openxmlformats.org/officeDocument/2006/relationships/slide" Target="/ppt/slides/slide6.xml" Id="Rfbe5c3f82ca24957" /><Relationship Type="http://schemas.openxmlformats.org/officeDocument/2006/relationships/slide" Target="/ppt/slides/slide7.xml" Id="R1d45653e8da740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33cab6b4947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9292cdc264e4a" /><Relationship Type="http://schemas.openxmlformats.org/officeDocument/2006/relationships/theme" Target="/ppt/slideMasters/theme/theme1.xml" Id="Ra7a121c74bd9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9292cdc26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74e5b706a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7976ab332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d612585b9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a5deda2a2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12aad3618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630708bb343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dbc20fe83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