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381f832d2a47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4c2d4bcbf14022"/>
  </p:sldMasterIdLst>
  <p:sldIdLst>
    <p:sldId xmlns:r="http://schemas.openxmlformats.org/officeDocument/2006/relationships" id="256" r:id="R050bccfb21224525"/>
    <p:sldId xmlns:r="http://schemas.openxmlformats.org/officeDocument/2006/relationships" id="257" r:id="R4db5e9d5f0084a5a"/>
    <p:sldId xmlns:r="http://schemas.openxmlformats.org/officeDocument/2006/relationships" id="258" r:id="Rff778ba9a8f64aab"/>
    <p:sldId xmlns:r="http://schemas.openxmlformats.org/officeDocument/2006/relationships" id="259" r:id="R3d1952af4cb6421d"/>
    <p:sldId xmlns:r="http://schemas.openxmlformats.org/officeDocument/2006/relationships" id="260" r:id="R1718bef0a10e4476"/>
    <p:sldId xmlns:r="http://schemas.openxmlformats.org/officeDocument/2006/relationships" id="261" r:id="Rb268c64f98304d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c2d4bcbf14022" /><Relationship Type="http://schemas.openxmlformats.org/officeDocument/2006/relationships/slide" Target="/ppt/slides/slide1.xml" Id="R050bccfb21224525" /><Relationship Type="http://schemas.openxmlformats.org/officeDocument/2006/relationships/slide" Target="/ppt/slides/slide2.xml" Id="R4db5e9d5f0084a5a" /><Relationship Type="http://schemas.openxmlformats.org/officeDocument/2006/relationships/slide" Target="/ppt/slides/slide3.xml" Id="Rff778ba9a8f64aab" /><Relationship Type="http://schemas.openxmlformats.org/officeDocument/2006/relationships/slide" Target="/ppt/slides/slide4.xml" Id="R3d1952af4cb6421d" /><Relationship Type="http://schemas.openxmlformats.org/officeDocument/2006/relationships/slide" Target="/ppt/slides/slide5.xml" Id="R1718bef0a10e4476" /><Relationship Type="http://schemas.openxmlformats.org/officeDocument/2006/relationships/slide" Target="/ppt/slides/slide6.xml" Id="Rb268c64f98304d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ea095f96b0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bce3b879c4859" /><Relationship Type="http://schemas.openxmlformats.org/officeDocument/2006/relationships/theme" Target="/ppt/slideMasters/theme/theme1.xml" Id="R0e43501742fe41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2bce3b879c48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005dfed4940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9f97acc1b41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86023d0b2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4f20e8ba643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33ef6d8f947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ca36b397843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SELBERG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SELBERG ARKITEKTER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26 427 802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1 186 272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6 976 664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14 965 357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895 644 102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ARKITEKTER AS</a:t>
            </a:r>
          </a:p>
        </p:txBody>
      </p:sp>
    </p:spTree>
  </p:cSld>
  <p:clrMapOvr>
    <a:masterClrMapping xmlns:a="http://schemas.openxmlformats.org/drawingml/2006/main"/>
  </p:clrMapOvr>
</p:sld>
</file>