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f916aeee8142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14b00d28614756"/>
  </p:sldMasterIdLst>
  <p:sldIdLst>
    <p:sldId xmlns:r="http://schemas.openxmlformats.org/officeDocument/2006/relationships" id="256" r:id="R0a58b75474d54769"/>
    <p:sldId xmlns:r="http://schemas.openxmlformats.org/officeDocument/2006/relationships" id="257" r:id="R52404c15669c4e38"/>
    <p:sldId xmlns:r="http://schemas.openxmlformats.org/officeDocument/2006/relationships" id="258" r:id="Rd3754497fbcb44e0"/>
    <p:sldId xmlns:r="http://schemas.openxmlformats.org/officeDocument/2006/relationships" id="259" r:id="R5054566a58c54ffd"/>
    <p:sldId xmlns:r="http://schemas.openxmlformats.org/officeDocument/2006/relationships" id="260" r:id="Red5f12b3e4da44f2"/>
    <p:sldId xmlns:r="http://schemas.openxmlformats.org/officeDocument/2006/relationships" id="261" r:id="R49a18826828f44a3"/>
    <p:sldId xmlns:r="http://schemas.openxmlformats.org/officeDocument/2006/relationships" id="262" r:id="R9ded9d00cac846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14b00d28614756" /><Relationship Type="http://schemas.openxmlformats.org/officeDocument/2006/relationships/slide" Target="/ppt/slides/slide1.xml" Id="R0a58b75474d54769" /><Relationship Type="http://schemas.openxmlformats.org/officeDocument/2006/relationships/slide" Target="/ppt/slides/slide2.xml" Id="R52404c15669c4e38" /><Relationship Type="http://schemas.openxmlformats.org/officeDocument/2006/relationships/slide" Target="/ppt/slides/slide3.xml" Id="Rd3754497fbcb44e0" /><Relationship Type="http://schemas.openxmlformats.org/officeDocument/2006/relationships/slide" Target="/ppt/slides/slide4.xml" Id="R5054566a58c54ffd" /><Relationship Type="http://schemas.openxmlformats.org/officeDocument/2006/relationships/slide" Target="/ppt/slides/slide5.xml" Id="Red5f12b3e4da44f2" /><Relationship Type="http://schemas.openxmlformats.org/officeDocument/2006/relationships/slide" Target="/ppt/slides/slide6.xml" Id="R49a18826828f44a3" /><Relationship Type="http://schemas.openxmlformats.org/officeDocument/2006/relationships/slide" Target="/ppt/slides/slide7.xml" Id="R9ded9d00cac846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49312bb8604a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7832b2f3d4852" /><Relationship Type="http://schemas.openxmlformats.org/officeDocument/2006/relationships/theme" Target="/ppt/slideMasters/theme/theme1.xml" Id="Rf5a57de865644c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e7832b2f3d48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c25db5bcd44e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a7c346ec348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58f23849443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025babbcc42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600946b944c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fe39bb44749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9a36ef8cd40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VSR HOLDING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2 475 649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 SVEIN PETTER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MBO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 BIRGITTE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Wilses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84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895 715 212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