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d5272505724d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10821d704f44fa"/>
  </p:sldMasterIdLst>
  <p:sldIdLst>
    <p:sldId xmlns:r="http://schemas.openxmlformats.org/officeDocument/2006/relationships" id="256" r:id="Rf12e819a28bd41dc"/>
    <p:sldId xmlns:r="http://schemas.openxmlformats.org/officeDocument/2006/relationships" id="257" r:id="Rbe981737d947446c"/>
    <p:sldId xmlns:r="http://schemas.openxmlformats.org/officeDocument/2006/relationships" id="258" r:id="R0d0486289930448a"/>
    <p:sldId xmlns:r="http://schemas.openxmlformats.org/officeDocument/2006/relationships" id="259" r:id="Rc79d218dc8194c77"/>
    <p:sldId xmlns:r="http://schemas.openxmlformats.org/officeDocument/2006/relationships" id="260" r:id="R197ecf398ebf4a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10821d704f44fa" /><Relationship Type="http://schemas.openxmlformats.org/officeDocument/2006/relationships/slide" Target="/ppt/slides/slide1.xml" Id="Rf12e819a28bd41dc" /><Relationship Type="http://schemas.openxmlformats.org/officeDocument/2006/relationships/slide" Target="/ppt/slides/slide2.xml" Id="Rbe981737d947446c" /><Relationship Type="http://schemas.openxmlformats.org/officeDocument/2006/relationships/slide" Target="/ppt/slides/slide3.xml" Id="R0d0486289930448a" /><Relationship Type="http://schemas.openxmlformats.org/officeDocument/2006/relationships/slide" Target="/ppt/slides/slide4.xml" Id="Rc79d218dc8194c77" /><Relationship Type="http://schemas.openxmlformats.org/officeDocument/2006/relationships/slide" Target="/ppt/slides/slide5.xml" Id="R197ecf398ebf4a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a14abb868343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b9e10293041ad" /><Relationship Type="http://schemas.openxmlformats.org/officeDocument/2006/relationships/theme" Target="/ppt/slideMasters/theme/theme1.xml" Id="R18c7aea9efcc46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3b9e10293041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be4b03dee4f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79a4ef6ee46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96d49a28247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5aadf112e49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143aeb6ba44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 ERIK OPSAL HAUG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ERIK OPSAL HAUG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ERIK OPSAL HAUG ble etablert [år] og holder til i Søfteland.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ERIK OPSAL HAUG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ERIK OPSAL HAUG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ERIK OPSAL HAUG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Gåsakilen 51G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5212 Søfteland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jan_erikhaug@hotmail.com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896 234 692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ERIK OPSAL HAUG</a:t>
            </a:r>
          </a:p>
        </p:txBody>
      </p:sp>
    </p:spTree>
  </p:cSld>
  <p:clrMapOvr>
    <a:masterClrMapping xmlns:a="http://schemas.openxmlformats.org/drawingml/2006/main"/>
  </p:clrMapOvr>
</p:sld>
</file>