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2cb2ea0a1b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b236ce70454a29"/>
  </p:sldMasterIdLst>
  <p:sldIdLst>
    <p:sldId xmlns:r="http://schemas.openxmlformats.org/officeDocument/2006/relationships" id="256" r:id="R49c70a068052438c"/>
    <p:sldId xmlns:r="http://schemas.openxmlformats.org/officeDocument/2006/relationships" id="257" r:id="Re64e455c8d3f4137"/>
    <p:sldId xmlns:r="http://schemas.openxmlformats.org/officeDocument/2006/relationships" id="258" r:id="R8deb764579f34225"/>
    <p:sldId xmlns:r="http://schemas.openxmlformats.org/officeDocument/2006/relationships" id="259" r:id="R4be6b6d3983a4b53"/>
    <p:sldId xmlns:r="http://schemas.openxmlformats.org/officeDocument/2006/relationships" id="260" r:id="Ra38e379708654075"/>
    <p:sldId xmlns:r="http://schemas.openxmlformats.org/officeDocument/2006/relationships" id="261" r:id="R5e833db987c84344"/>
    <p:sldId xmlns:r="http://schemas.openxmlformats.org/officeDocument/2006/relationships" id="262" r:id="R2b4904ecac3b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236ce70454a29" /><Relationship Type="http://schemas.openxmlformats.org/officeDocument/2006/relationships/slide" Target="/ppt/slides/slide1.xml" Id="R49c70a068052438c" /><Relationship Type="http://schemas.openxmlformats.org/officeDocument/2006/relationships/slide" Target="/ppt/slides/slide2.xml" Id="Re64e455c8d3f4137" /><Relationship Type="http://schemas.openxmlformats.org/officeDocument/2006/relationships/slide" Target="/ppt/slides/slide3.xml" Id="R8deb764579f34225" /><Relationship Type="http://schemas.openxmlformats.org/officeDocument/2006/relationships/slide" Target="/ppt/slides/slide4.xml" Id="R4be6b6d3983a4b53" /><Relationship Type="http://schemas.openxmlformats.org/officeDocument/2006/relationships/slide" Target="/ppt/slides/slide5.xml" Id="Ra38e379708654075" /><Relationship Type="http://schemas.openxmlformats.org/officeDocument/2006/relationships/slide" Target="/ppt/slides/slide6.xml" Id="R5e833db987c84344" /><Relationship Type="http://schemas.openxmlformats.org/officeDocument/2006/relationships/slide" Target="/ppt/slides/slide7.xml" Id="R2b4904ecac3b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ad56ca08442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b68e321524643" /><Relationship Type="http://schemas.openxmlformats.org/officeDocument/2006/relationships/theme" Target="/ppt/slideMasters/theme/theme1.xml" Id="Rb8808c7b16af46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cb68e32152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58574e524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66708aa39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110431c614e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648d12cdc48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b9389d6a142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c35526be645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f3ae038964b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THEVI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THEVI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THEVI INVEST AS ble etablert [år] og holder til i Tanem.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THEVI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THEVI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THEVI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716 810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12 780 667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12 782 607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THEVI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THEVI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Breiullvegen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7549 Tanem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896 357 212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THEVI INVEST AS</a:t>
            </a:r>
          </a:p>
        </p:txBody>
      </p:sp>
    </p:spTree>
  </p:cSld>
  <p:clrMapOvr>
    <a:masterClrMapping xmlns:a="http://schemas.openxmlformats.org/drawingml/2006/main"/>
  </p:clrMapOvr>
</p:sld>
</file>