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74ccd6e4964d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3e86902ff94c28"/>
  </p:sldMasterIdLst>
  <p:sldIdLst>
    <p:sldId xmlns:r="http://schemas.openxmlformats.org/officeDocument/2006/relationships" id="256" r:id="R5175e0469e1f4eee"/>
    <p:sldId xmlns:r="http://schemas.openxmlformats.org/officeDocument/2006/relationships" id="257" r:id="R0446d84269ae4358"/>
    <p:sldId xmlns:r="http://schemas.openxmlformats.org/officeDocument/2006/relationships" id="258" r:id="Rd2a6cbbc84264632"/>
    <p:sldId xmlns:r="http://schemas.openxmlformats.org/officeDocument/2006/relationships" id="259" r:id="R241b3f7cfcfa4eae"/>
    <p:sldId xmlns:r="http://schemas.openxmlformats.org/officeDocument/2006/relationships" id="260" r:id="R435b1ef5a1c4428f"/>
    <p:sldId xmlns:r="http://schemas.openxmlformats.org/officeDocument/2006/relationships" id="261" r:id="R6a7077e448324f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3e86902ff94c28" /><Relationship Type="http://schemas.openxmlformats.org/officeDocument/2006/relationships/slide" Target="/ppt/slides/slide1.xml" Id="R5175e0469e1f4eee" /><Relationship Type="http://schemas.openxmlformats.org/officeDocument/2006/relationships/slide" Target="/ppt/slides/slide2.xml" Id="R0446d84269ae4358" /><Relationship Type="http://schemas.openxmlformats.org/officeDocument/2006/relationships/slide" Target="/ppt/slides/slide3.xml" Id="Rd2a6cbbc84264632" /><Relationship Type="http://schemas.openxmlformats.org/officeDocument/2006/relationships/slide" Target="/ppt/slides/slide4.xml" Id="R241b3f7cfcfa4eae" /><Relationship Type="http://schemas.openxmlformats.org/officeDocument/2006/relationships/slide" Target="/ppt/slides/slide5.xml" Id="R435b1ef5a1c4428f" /><Relationship Type="http://schemas.openxmlformats.org/officeDocument/2006/relationships/slide" Target="/ppt/slides/slide6.xml" Id="R6a7077e448324f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537aa6fc2c45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9f9ca91d2342df" /><Relationship Type="http://schemas.openxmlformats.org/officeDocument/2006/relationships/theme" Target="/ppt/slideMasters/theme/theme1.xml" Id="Ra39eff3b1d45451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9f9ca91d2342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5d0306d6ac43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058ba74de046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cfe68694f743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cc0c28e47348c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b5ec6c0cfb4da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ea9e40acc8483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SNOWS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SNOWS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SNOWS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SNOWS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SNOWS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SNOWS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−224 403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−226 034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211 378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1 106 450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SNOWS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897 405 342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SNOWS AS</a:t>
            </a:r>
          </a:p>
        </p:txBody>
      </p:sp>
    </p:spTree>
  </p:cSld>
  <p:clrMapOvr>
    <a:masterClrMapping xmlns:a="http://schemas.openxmlformats.org/drawingml/2006/main"/>
  </p:clrMapOvr>
</p:sld>
</file>