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587dcfed1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44d79ffae54dba"/>
  </p:sldMasterIdLst>
  <p:sldIdLst>
    <p:sldId xmlns:r="http://schemas.openxmlformats.org/officeDocument/2006/relationships" id="256" r:id="Rc38bb7586cd24ae9"/>
    <p:sldId xmlns:r="http://schemas.openxmlformats.org/officeDocument/2006/relationships" id="257" r:id="Ra08cddb0f2944ad2"/>
    <p:sldId xmlns:r="http://schemas.openxmlformats.org/officeDocument/2006/relationships" id="258" r:id="R993e5b0aa98a41a8"/>
    <p:sldId xmlns:r="http://schemas.openxmlformats.org/officeDocument/2006/relationships" id="259" r:id="R9fd8159af16b4efb"/>
    <p:sldId xmlns:r="http://schemas.openxmlformats.org/officeDocument/2006/relationships" id="260" r:id="R2ffc1da6007f43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4d79ffae54dba" /><Relationship Type="http://schemas.openxmlformats.org/officeDocument/2006/relationships/slide" Target="/ppt/slides/slide1.xml" Id="Rc38bb7586cd24ae9" /><Relationship Type="http://schemas.openxmlformats.org/officeDocument/2006/relationships/slide" Target="/ppt/slides/slide2.xml" Id="Ra08cddb0f2944ad2" /><Relationship Type="http://schemas.openxmlformats.org/officeDocument/2006/relationships/slide" Target="/ppt/slides/slide3.xml" Id="R993e5b0aa98a41a8" /><Relationship Type="http://schemas.openxmlformats.org/officeDocument/2006/relationships/slide" Target="/ppt/slides/slide4.xml" Id="R9fd8159af16b4efb" /><Relationship Type="http://schemas.openxmlformats.org/officeDocument/2006/relationships/slide" Target="/ppt/slides/slide5.xml" Id="R2ffc1da6007f43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bca67f00648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600c343a34a40" /><Relationship Type="http://schemas.openxmlformats.org/officeDocument/2006/relationships/theme" Target="/ppt/slideMasters/theme/theme1.xml" Id="R0fd3ebbb306c46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600c343a34a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c95cc391f40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f3034d4bf4d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c6bfe9ec247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e3f706b5046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b0d72c38a4b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898 373 452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REFRES AS</a:t>
            </a:r>
          </a:p>
        </p:txBody>
      </p:sp>
    </p:spTree>
  </p:cSld>
  <p:clrMapOvr>
    <a:masterClrMapping xmlns:a="http://schemas.openxmlformats.org/drawingml/2006/main"/>
  </p:clrMapOvr>
</p:sld>
</file>