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1b8716ea7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12f337f1b4733"/>
  </p:sldMasterIdLst>
  <p:sldIdLst>
    <p:sldId xmlns:r="http://schemas.openxmlformats.org/officeDocument/2006/relationships" id="256" r:id="R56d4bbec91ff47f1"/>
    <p:sldId xmlns:r="http://schemas.openxmlformats.org/officeDocument/2006/relationships" id="257" r:id="Rcf67356098604792"/>
    <p:sldId xmlns:r="http://schemas.openxmlformats.org/officeDocument/2006/relationships" id="258" r:id="Ra3ac8c862c8545f7"/>
    <p:sldId xmlns:r="http://schemas.openxmlformats.org/officeDocument/2006/relationships" id="259" r:id="Rb0fe96ee61ae441d"/>
    <p:sldId xmlns:r="http://schemas.openxmlformats.org/officeDocument/2006/relationships" id="260" r:id="Rc9b57f4021a14c1b"/>
    <p:sldId xmlns:r="http://schemas.openxmlformats.org/officeDocument/2006/relationships" id="261" r:id="R5cce9de767674710"/>
    <p:sldId xmlns:r="http://schemas.openxmlformats.org/officeDocument/2006/relationships" id="262" r:id="R47203bb5724445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12f337f1b4733" /><Relationship Type="http://schemas.openxmlformats.org/officeDocument/2006/relationships/slide" Target="/ppt/slides/slide1.xml" Id="R56d4bbec91ff47f1" /><Relationship Type="http://schemas.openxmlformats.org/officeDocument/2006/relationships/slide" Target="/ppt/slides/slide2.xml" Id="Rcf67356098604792" /><Relationship Type="http://schemas.openxmlformats.org/officeDocument/2006/relationships/slide" Target="/ppt/slides/slide3.xml" Id="Ra3ac8c862c8545f7" /><Relationship Type="http://schemas.openxmlformats.org/officeDocument/2006/relationships/slide" Target="/ppt/slides/slide4.xml" Id="Rb0fe96ee61ae441d" /><Relationship Type="http://schemas.openxmlformats.org/officeDocument/2006/relationships/slide" Target="/ppt/slides/slide5.xml" Id="Rc9b57f4021a14c1b" /><Relationship Type="http://schemas.openxmlformats.org/officeDocument/2006/relationships/slide" Target="/ppt/slides/slide6.xml" Id="R5cce9de767674710" /><Relationship Type="http://schemas.openxmlformats.org/officeDocument/2006/relationships/slide" Target="/ppt/slides/slide7.xml" Id="R47203bb5724445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c150438ee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4be6687764b56" /><Relationship Type="http://schemas.openxmlformats.org/officeDocument/2006/relationships/theme" Target="/ppt/slideMasters/theme/theme1.xml" Id="R070b7aa3b04a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4be668776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a98ece7a2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220a6e10345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138a03f05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461899e1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6bf31c57b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e61847dd40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6eefe392f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EGEDAHLS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EGEDAHLS DAGLIGVARE AS ble etablert [år] og holder til i Nore.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12 186 162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2 236 718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EGEDAHL LARS HALVARD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3629 Nore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898 415 902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EGEDAHLS DAGLIGVARE AS</a:t>
            </a:r>
          </a:p>
        </p:txBody>
      </p:sp>
    </p:spTree>
  </p:cSld>
  <p:clrMapOvr>
    <a:masterClrMapping xmlns:a="http://schemas.openxmlformats.org/drawingml/2006/main"/>
  </p:clrMapOvr>
</p:sld>
</file>