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e72239ed7d49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0282babfaf476e"/>
  </p:sldMasterIdLst>
  <p:sldIdLst>
    <p:sldId xmlns:r="http://schemas.openxmlformats.org/officeDocument/2006/relationships" id="256" r:id="Rdf1368aaa26c4297"/>
    <p:sldId xmlns:r="http://schemas.openxmlformats.org/officeDocument/2006/relationships" id="257" r:id="Rceb8ac07bc81498c"/>
    <p:sldId xmlns:r="http://schemas.openxmlformats.org/officeDocument/2006/relationships" id="258" r:id="R76e50b07db7d46e0"/>
    <p:sldId xmlns:r="http://schemas.openxmlformats.org/officeDocument/2006/relationships" id="259" r:id="Rc61928c2cdd443c3"/>
    <p:sldId xmlns:r="http://schemas.openxmlformats.org/officeDocument/2006/relationships" id="260" r:id="R309dd5ca293d4da9"/>
    <p:sldId xmlns:r="http://schemas.openxmlformats.org/officeDocument/2006/relationships" id="261" r:id="Rc90510926d5a4aca"/>
    <p:sldId xmlns:r="http://schemas.openxmlformats.org/officeDocument/2006/relationships" id="262" r:id="R1c778f7708df43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282babfaf476e" /><Relationship Type="http://schemas.openxmlformats.org/officeDocument/2006/relationships/slide" Target="/ppt/slides/slide1.xml" Id="Rdf1368aaa26c4297" /><Relationship Type="http://schemas.openxmlformats.org/officeDocument/2006/relationships/slide" Target="/ppt/slides/slide2.xml" Id="Rceb8ac07bc81498c" /><Relationship Type="http://schemas.openxmlformats.org/officeDocument/2006/relationships/slide" Target="/ppt/slides/slide3.xml" Id="R76e50b07db7d46e0" /><Relationship Type="http://schemas.openxmlformats.org/officeDocument/2006/relationships/slide" Target="/ppt/slides/slide4.xml" Id="Rc61928c2cdd443c3" /><Relationship Type="http://schemas.openxmlformats.org/officeDocument/2006/relationships/slide" Target="/ppt/slides/slide5.xml" Id="R309dd5ca293d4da9" /><Relationship Type="http://schemas.openxmlformats.org/officeDocument/2006/relationships/slide" Target="/ppt/slides/slide6.xml" Id="Rc90510926d5a4aca" /><Relationship Type="http://schemas.openxmlformats.org/officeDocument/2006/relationships/slide" Target="/ppt/slides/slide7.xml" Id="R1c778f7708df43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f708aed9ea49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ecb66513c4bf3" /><Relationship Type="http://schemas.openxmlformats.org/officeDocument/2006/relationships/theme" Target="/ppt/slideMasters/theme/theme1.xml" Id="R654deda6a2bc49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decb66513c4b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a95b08cb24c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75fd5946745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1083faa304a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051037c6d4b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27eb1ee7942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af32d74fe4d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a71c3bcc145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ASIAN PÅ TORVET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ASIAN PÅ TORVET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2 031 871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−127 124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−322 399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726 255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CHAN RAY  –  53,3 %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 TIMMY WING FUK  –  46,7 %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96 22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nancykwok66@yahoo.se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898 461 572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