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650b7543604d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e25c640a024771"/>
  </p:sldMasterIdLst>
  <p:sldIdLst>
    <p:sldId xmlns:r="http://schemas.openxmlformats.org/officeDocument/2006/relationships" id="256" r:id="R75c4f61294644d07"/>
    <p:sldId xmlns:r="http://schemas.openxmlformats.org/officeDocument/2006/relationships" id="257" r:id="R7796a18c375d4980"/>
    <p:sldId xmlns:r="http://schemas.openxmlformats.org/officeDocument/2006/relationships" id="258" r:id="Ref8101be11b843ca"/>
    <p:sldId xmlns:r="http://schemas.openxmlformats.org/officeDocument/2006/relationships" id="259" r:id="R715d45f4957c4474"/>
    <p:sldId xmlns:r="http://schemas.openxmlformats.org/officeDocument/2006/relationships" id="260" r:id="R035adf80c9fe49cd"/>
    <p:sldId xmlns:r="http://schemas.openxmlformats.org/officeDocument/2006/relationships" id="261" r:id="R816868db05a3487d"/>
    <p:sldId xmlns:r="http://schemas.openxmlformats.org/officeDocument/2006/relationships" id="262" r:id="R92c5a8f4156741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25c640a024771" /><Relationship Type="http://schemas.openxmlformats.org/officeDocument/2006/relationships/slide" Target="/ppt/slides/slide1.xml" Id="R75c4f61294644d07" /><Relationship Type="http://schemas.openxmlformats.org/officeDocument/2006/relationships/slide" Target="/ppt/slides/slide2.xml" Id="R7796a18c375d4980" /><Relationship Type="http://schemas.openxmlformats.org/officeDocument/2006/relationships/slide" Target="/ppt/slides/slide3.xml" Id="Ref8101be11b843ca" /><Relationship Type="http://schemas.openxmlformats.org/officeDocument/2006/relationships/slide" Target="/ppt/slides/slide4.xml" Id="R715d45f4957c4474" /><Relationship Type="http://schemas.openxmlformats.org/officeDocument/2006/relationships/slide" Target="/ppt/slides/slide5.xml" Id="R035adf80c9fe49cd" /><Relationship Type="http://schemas.openxmlformats.org/officeDocument/2006/relationships/slide" Target="/ppt/slides/slide6.xml" Id="R816868db05a3487d" /><Relationship Type="http://schemas.openxmlformats.org/officeDocument/2006/relationships/slide" Target="/ppt/slides/slide7.xml" Id="R92c5a8f4156741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e6562b15a41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75807deb342d8" /><Relationship Type="http://schemas.openxmlformats.org/officeDocument/2006/relationships/theme" Target="/ppt/slideMasters/theme/theme1.xml" Id="R982bec72e29046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b75807deb342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9b9577fd84f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c77c08d7144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b718c975946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bf6f0b7f84d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95ab02d6b42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57a10b96c4b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2c09e92d344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PÅL TONGA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TONGA HOLDING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16 241 966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29 441 105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30 494 057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JUUL TONGA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898 831 442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