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53b7ab6e594d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1085b64bbe4ae4"/>
  </p:sldMasterIdLst>
  <p:sldIdLst>
    <p:sldId xmlns:r="http://schemas.openxmlformats.org/officeDocument/2006/relationships" id="256" r:id="Rc62d2a36e2834be5"/>
    <p:sldId xmlns:r="http://schemas.openxmlformats.org/officeDocument/2006/relationships" id="257" r:id="R8e774179be5a46c1"/>
    <p:sldId xmlns:r="http://schemas.openxmlformats.org/officeDocument/2006/relationships" id="258" r:id="R8636bec487bb4f79"/>
    <p:sldId xmlns:r="http://schemas.openxmlformats.org/officeDocument/2006/relationships" id="259" r:id="R6ab1b26edd0c459f"/>
    <p:sldId xmlns:r="http://schemas.openxmlformats.org/officeDocument/2006/relationships" id="260" r:id="R7b454d95800e4882"/>
    <p:sldId xmlns:r="http://schemas.openxmlformats.org/officeDocument/2006/relationships" id="261" r:id="R23ad19e0781c43e3"/>
    <p:sldId xmlns:r="http://schemas.openxmlformats.org/officeDocument/2006/relationships" id="262" r:id="Rca3996470bbc46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1085b64bbe4ae4" /><Relationship Type="http://schemas.openxmlformats.org/officeDocument/2006/relationships/slide" Target="/ppt/slides/slide1.xml" Id="Rc62d2a36e2834be5" /><Relationship Type="http://schemas.openxmlformats.org/officeDocument/2006/relationships/slide" Target="/ppt/slides/slide2.xml" Id="R8e774179be5a46c1" /><Relationship Type="http://schemas.openxmlformats.org/officeDocument/2006/relationships/slide" Target="/ppt/slides/slide3.xml" Id="R8636bec487bb4f79" /><Relationship Type="http://schemas.openxmlformats.org/officeDocument/2006/relationships/slide" Target="/ppt/slides/slide4.xml" Id="R6ab1b26edd0c459f" /><Relationship Type="http://schemas.openxmlformats.org/officeDocument/2006/relationships/slide" Target="/ppt/slides/slide5.xml" Id="R7b454d95800e4882" /><Relationship Type="http://schemas.openxmlformats.org/officeDocument/2006/relationships/slide" Target="/ppt/slides/slide6.xml" Id="R23ad19e0781c43e3" /><Relationship Type="http://schemas.openxmlformats.org/officeDocument/2006/relationships/slide" Target="/ppt/slides/slide7.xml" Id="Rca3996470bbc46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0b7796590b4b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472583e1e1449b" /><Relationship Type="http://schemas.openxmlformats.org/officeDocument/2006/relationships/theme" Target="/ppt/slideMasters/theme/theme1.xml" Id="R1ba10d84d3414d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472583e1e144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d8ce2aaec48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99cdfb09948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be47b897564f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94fc922c204b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1df2f077ee40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dfb6d907442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fbd04f1764d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WILSON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WILSON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WILSON EIENDOM AS ble etablert [år] og holder til i Drøbak.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WILSON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WILSON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WILSON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34 369 374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744 219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8 117 738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23 567 860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WILSON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 W WILSON EIENDOM AS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WILSON ERLING MATHIAS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WILSON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Osloveien 191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1449 Drøbak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899 020 642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WILSON EIENDOM AS</a:t>
            </a:r>
          </a:p>
        </p:txBody>
      </p:sp>
    </p:spTree>
  </p:cSld>
  <p:clrMapOvr>
    <a:masterClrMapping xmlns:a="http://schemas.openxmlformats.org/drawingml/2006/main"/>
  </p:clrMapOvr>
</p:sld>
</file>