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8f2ce1781144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be00699e024b8d"/>
  </p:sldMasterIdLst>
  <p:sldIdLst>
    <p:sldId xmlns:r="http://schemas.openxmlformats.org/officeDocument/2006/relationships" id="256" r:id="Rf5a8925db1b34e41"/>
    <p:sldId xmlns:r="http://schemas.openxmlformats.org/officeDocument/2006/relationships" id="257" r:id="R9921666a573c4418"/>
    <p:sldId xmlns:r="http://schemas.openxmlformats.org/officeDocument/2006/relationships" id="258" r:id="Rcd0435d2c7424b5d"/>
    <p:sldId xmlns:r="http://schemas.openxmlformats.org/officeDocument/2006/relationships" id="259" r:id="R9f7271af16474d68"/>
    <p:sldId xmlns:r="http://schemas.openxmlformats.org/officeDocument/2006/relationships" id="260" r:id="Rf814fe08f20a4100"/>
    <p:sldId xmlns:r="http://schemas.openxmlformats.org/officeDocument/2006/relationships" id="261" r:id="R39d40e803bca47b3"/>
    <p:sldId xmlns:r="http://schemas.openxmlformats.org/officeDocument/2006/relationships" id="262" r:id="Re83a9f4b9a0f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e00699e024b8d" /><Relationship Type="http://schemas.openxmlformats.org/officeDocument/2006/relationships/slide" Target="/ppt/slides/slide1.xml" Id="Rf5a8925db1b34e41" /><Relationship Type="http://schemas.openxmlformats.org/officeDocument/2006/relationships/slide" Target="/ppt/slides/slide2.xml" Id="R9921666a573c4418" /><Relationship Type="http://schemas.openxmlformats.org/officeDocument/2006/relationships/slide" Target="/ppt/slides/slide3.xml" Id="Rcd0435d2c7424b5d" /><Relationship Type="http://schemas.openxmlformats.org/officeDocument/2006/relationships/slide" Target="/ppt/slides/slide4.xml" Id="R9f7271af16474d68" /><Relationship Type="http://schemas.openxmlformats.org/officeDocument/2006/relationships/slide" Target="/ppt/slides/slide5.xml" Id="Rf814fe08f20a4100" /><Relationship Type="http://schemas.openxmlformats.org/officeDocument/2006/relationships/slide" Target="/ppt/slides/slide6.xml" Id="R39d40e803bca47b3" /><Relationship Type="http://schemas.openxmlformats.org/officeDocument/2006/relationships/slide" Target="/ppt/slides/slide7.xml" Id="Re83a9f4b9a0f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e624d7a9740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7d5c60448459e" /><Relationship Type="http://schemas.openxmlformats.org/officeDocument/2006/relationships/theme" Target="/ppt/slideMasters/theme/theme1.xml" Id="R37d7e9bca3c3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7d5c60448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699e1810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0e7bc3414f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bdbdab02744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d5bbfb8a04c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19fc3a907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a5a01b71447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28ab35c60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1 460 430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MARIT HORNSLIE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Morells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