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56d43eb9748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e6ac98cc49415f"/>
  </p:sldMasterIdLst>
  <p:sldIdLst>
    <p:sldId xmlns:r="http://schemas.openxmlformats.org/officeDocument/2006/relationships" id="256" r:id="Rf68b32434bb64d20"/>
    <p:sldId xmlns:r="http://schemas.openxmlformats.org/officeDocument/2006/relationships" id="257" r:id="Rb882de5947e54e76"/>
    <p:sldId xmlns:r="http://schemas.openxmlformats.org/officeDocument/2006/relationships" id="258" r:id="Rd0689feb31b64d2c"/>
    <p:sldId xmlns:r="http://schemas.openxmlformats.org/officeDocument/2006/relationships" id="259" r:id="R20f90bfb78d54f52"/>
    <p:sldId xmlns:r="http://schemas.openxmlformats.org/officeDocument/2006/relationships" id="260" r:id="R855504afb77544d5"/>
    <p:sldId xmlns:r="http://schemas.openxmlformats.org/officeDocument/2006/relationships" id="261" r:id="R910c9f68a206493c"/>
    <p:sldId xmlns:r="http://schemas.openxmlformats.org/officeDocument/2006/relationships" id="262" r:id="R90735d64158d49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6ac98cc49415f" /><Relationship Type="http://schemas.openxmlformats.org/officeDocument/2006/relationships/slide" Target="/ppt/slides/slide1.xml" Id="Rf68b32434bb64d20" /><Relationship Type="http://schemas.openxmlformats.org/officeDocument/2006/relationships/slide" Target="/ppt/slides/slide2.xml" Id="Rb882de5947e54e76" /><Relationship Type="http://schemas.openxmlformats.org/officeDocument/2006/relationships/slide" Target="/ppt/slides/slide3.xml" Id="Rd0689feb31b64d2c" /><Relationship Type="http://schemas.openxmlformats.org/officeDocument/2006/relationships/slide" Target="/ppt/slides/slide4.xml" Id="R20f90bfb78d54f52" /><Relationship Type="http://schemas.openxmlformats.org/officeDocument/2006/relationships/slide" Target="/ppt/slides/slide5.xml" Id="R855504afb77544d5" /><Relationship Type="http://schemas.openxmlformats.org/officeDocument/2006/relationships/slide" Target="/ppt/slides/slide6.xml" Id="R910c9f68a206493c" /><Relationship Type="http://schemas.openxmlformats.org/officeDocument/2006/relationships/slide" Target="/ppt/slides/slide7.xml" Id="R90735d64158d49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b5fbb9b1b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88ecce6304b61" /><Relationship Type="http://schemas.openxmlformats.org/officeDocument/2006/relationships/theme" Target="/ppt/slideMasters/theme/theme1.xml" Id="Re60ba395422d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588ecce630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e260289d1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efe964ec9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792b99163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9eebf547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f983785d944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886e6db1642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c2e3b7809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SOLBAKKEN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2 AS ble etablert [år] og holder til i Skjærhalden.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ALEKSANDERSEN LIV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Edveien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1680 Skjærhalden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899 080 122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