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f3eb4224845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30fe6a35347ed"/>
  </p:sldMasterIdLst>
  <p:sldIdLst>
    <p:sldId xmlns:r="http://schemas.openxmlformats.org/officeDocument/2006/relationships" id="256" r:id="Rdb078be25dd0498a"/>
    <p:sldId xmlns:r="http://schemas.openxmlformats.org/officeDocument/2006/relationships" id="257" r:id="R682e52f16e464f1e"/>
    <p:sldId xmlns:r="http://schemas.openxmlformats.org/officeDocument/2006/relationships" id="258" r:id="R82df8bf27d62445c"/>
    <p:sldId xmlns:r="http://schemas.openxmlformats.org/officeDocument/2006/relationships" id="259" r:id="Re2212676cea34fd6"/>
    <p:sldId xmlns:r="http://schemas.openxmlformats.org/officeDocument/2006/relationships" id="260" r:id="R2a236af78079440d"/>
    <p:sldId xmlns:r="http://schemas.openxmlformats.org/officeDocument/2006/relationships" id="261" r:id="R529a06e844c34d22"/>
    <p:sldId xmlns:r="http://schemas.openxmlformats.org/officeDocument/2006/relationships" id="262" r:id="R7c970b65c08441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30fe6a35347ed" /><Relationship Type="http://schemas.openxmlformats.org/officeDocument/2006/relationships/slide" Target="/ppt/slides/slide1.xml" Id="Rdb078be25dd0498a" /><Relationship Type="http://schemas.openxmlformats.org/officeDocument/2006/relationships/slide" Target="/ppt/slides/slide2.xml" Id="R682e52f16e464f1e" /><Relationship Type="http://schemas.openxmlformats.org/officeDocument/2006/relationships/slide" Target="/ppt/slides/slide3.xml" Id="R82df8bf27d62445c" /><Relationship Type="http://schemas.openxmlformats.org/officeDocument/2006/relationships/slide" Target="/ppt/slides/slide4.xml" Id="Re2212676cea34fd6" /><Relationship Type="http://schemas.openxmlformats.org/officeDocument/2006/relationships/slide" Target="/ppt/slides/slide5.xml" Id="R2a236af78079440d" /><Relationship Type="http://schemas.openxmlformats.org/officeDocument/2006/relationships/slide" Target="/ppt/slides/slide6.xml" Id="R529a06e844c34d22" /><Relationship Type="http://schemas.openxmlformats.org/officeDocument/2006/relationships/slide" Target="/ppt/slides/slide7.xml" Id="R7c970b65c08441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7717e561440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a078f45414c7e" /><Relationship Type="http://schemas.openxmlformats.org/officeDocument/2006/relationships/theme" Target="/ppt/slideMasters/theme/theme1.xml" Id="Rca0e1f30fcf644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0a078f4541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e53db0238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79b4cfc3c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35d0847fc41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a4739084d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d9cff2f39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f935ecc3a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9b3f7c957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BYREMO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BYREMO REGNSKAP AS ble etablert [år] og holder til i Byremo.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3 836 410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218 229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VASLAND ÅNEN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VASLAND BJØRU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4529 Byremo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28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bjoru@byremoregnskap.no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899 093 682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BYREMO REGNSKAP AS</a:t>
            </a:r>
          </a:p>
        </p:txBody>
      </p:sp>
    </p:spTree>
  </p:cSld>
  <p:clrMapOvr>
    <a:masterClrMapping xmlns:a="http://schemas.openxmlformats.org/drawingml/2006/main"/>
  </p:clrMapOvr>
</p:sld>
</file>