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152f16ab2940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bc3e3d17e8427b"/>
  </p:sldMasterIdLst>
  <p:sldIdLst>
    <p:sldId xmlns:r="http://schemas.openxmlformats.org/officeDocument/2006/relationships" id="256" r:id="Rd3fbcaf703144132"/>
    <p:sldId xmlns:r="http://schemas.openxmlformats.org/officeDocument/2006/relationships" id="257" r:id="Rf371883523d04acc"/>
    <p:sldId xmlns:r="http://schemas.openxmlformats.org/officeDocument/2006/relationships" id="258" r:id="Rf60f7c642574460d"/>
    <p:sldId xmlns:r="http://schemas.openxmlformats.org/officeDocument/2006/relationships" id="259" r:id="R82076dc8f1654daf"/>
    <p:sldId xmlns:r="http://schemas.openxmlformats.org/officeDocument/2006/relationships" id="260" r:id="R85f6c9792e614d34"/>
    <p:sldId xmlns:r="http://schemas.openxmlformats.org/officeDocument/2006/relationships" id="261" r:id="R5908f93b55b44cd3"/>
    <p:sldId xmlns:r="http://schemas.openxmlformats.org/officeDocument/2006/relationships" id="262" r:id="Rc0c6121713a546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bc3e3d17e8427b" /><Relationship Type="http://schemas.openxmlformats.org/officeDocument/2006/relationships/slide" Target="/ppt/slides/slide1.xml" Id="Rd3fbcaf703144132" /><Relationship Type="http://schemas.openxmlformats.org/officeDocument/2006/relationships/slide" Target="/ppt/slides/slide2.xml" Id="Rf371883523d04acc" /><Relationship Type="http://schemas.openxmlformats.org/officeDocument/2006/relationships/slide" Target="/ppt/slides/slide3.xml" Id="Rf60f7c642574460d" /><Relationship Type="http://schemas.openxmlformats.org/officeDocument/2006/relationships/slide" Target="/ppt/slides/slide4.xml" Id="R82076dc8f1654daf" /><Relationship Type="http://schemas.openxmlformats.org/officeDocument/2006/relationships/slide" Target="/ppt/slides/slide5.xml" Id="R85f6c9792e614d34" /><Relationship Type="http://schemas.openxmlformats.org/officeDocument/2006/relationships/slide" Target="/ppt/slides/slide6.xml" Id="R5908f93b55b44cd3" /><Relationship Type="http://schemas.openxmlformats.org/officeDocument/2006/relationships/slide" Target="/ppt/slides/slide7.xml" Id="Rc0c6121713a546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9412aa9b124d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1e74b6596c40b6" /><Relationship Type="http://schemas.openxmlformats.org/officeDocument/2006/relationships/theme" Target="/ppt/slideMasters/theme/theme1.xml" Id="R218ec6cb8efc4f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1e74b6596c40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8bad2761ce47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e964898eb54c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969443fb274a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95827c3c304f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cc7d03ae384e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919d90141041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d60fb2a93e46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BLAKKESTAD ANDERSEN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BLAKKESTAD ANDERSEN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BLAKKESTAD ANDERSEN RØR AS ble etablert [år] og holder til i Råde.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BLAKKESTAD ANDERSEN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BLAKKESTAD ANDERSEN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BLAKKESTAD ANDERSEN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50 400 613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−4 421 650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−3 793 749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4 210 667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14 410 793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BLAKKESTAD ANDERSEN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BLAKKESTAD ANDERSEN GROUP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BLAKKESTAD ANDERSEN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Slangsvoldveien 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1640 Råde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36 18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post@baror.no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www.bagroup.no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899 207 912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BLAKKESTAD ANDERSEN RØR AS</a:t>
            </a:r>
          </a:p>
        </p:txBody>
      </p:sp>
    </p:spTree>
  </p:cSld>
  <p:clrMapOvr>
    <a:masterClrMapping xmlns:a="http://schemas.openxmlformats.org/drawingml/2006/main"/>
  </p:clrMapOvr>
</p:sld>
</file>