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29d9fe982644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49ff2718134a2b"/>
  </p:sldMasterIdLst>
  <p:sldIdLst>
    <p:sldId xmlns:r="http://schemas.openxmlformats.org/officeDocument/2006/relationships" id="256" r:id="R8550ee1db4f4427a"/>
    <p:sldId xmlns:r="http://schemas.openxmlformats.org/officeDocument/2006/relationships" id="257" r:id="R634ba31544b2465e"/>
    <p:sldId xmlns:r="http://schemas.openxmlformats.org/officeDocument/2006/relationships" id="258" r:id="R449506f029e840f8"/>
    <p:sldId xmlns:r="http://schemas.openxmlformats.org/officeDocument/2006/relationships" id="259" r:id="Rdef4005903bd46bd"/>
    <p:sldId xmlns:r="http://schemas.openxmlformats.org/officeDocument/2006/relationships" id="260" r:id="Rb8388291759b4922"/>
    <p:sldId xmlns:r="http://schemas.openxmlformats.org/officeDocument/2006/relationships" id="261" r:id="R5c3c613b22784e4c"/>
    <p:sldId xmlns:r="http://schemas.openxmlformats.org/officeDocument/2006/relationships" id="262" r:id="R712e13afc09547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9ff2718134a2b" /><Relationship Type="http://schemas.openxmlformats.org/officeDocument/2006/relationships/slide" Target="/ppt/slides/slide1.xml" Id="R8550ee1db4f4427a" /><Relationship Type="http://schemas.openxmlformats.org/officeDocument/2006/relationships/slide" Target="/ppt/slides/slide2.xml" Id="R634ba31544b2465e" /><Relationship Type="http://schemas.openxmlformats.org/officeDocument/2006/relationships/slide" Target="/ppt/slides/slide3.xml" Id="R449506f029e840f8" /><Relationship Type="http://schemas.openxmlformats.org/officeDocument/2006/relationships/slide" Target="/ppt/slides/slide4.xml" Id="Rdef4005903bd46bd" /><Relationship Type="http://schemas.openxmlformats.org/officeDocument/2006/relationships/slide" Target="/ppt/slides/slide5.xml" Id="Rb8388291759b4922" /><Relationship Type="http://schemas.openxmlformats.org/officeDocument/2006/relationships/slide" Target="/ppt/slides/slide6.xml" Id="R5c3c613b22784e4c" /><Relationship Type="http://schemas.openxmlformats.org/officeDocument/2006/relationships/slide" Target="/ppt/slides/slide7.xml" Id="R712e13afc09547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01d4f14df840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9cce182ac45df" /><Relationship Type="http://schemas.openxmlformats.org/officeDocument/2006/relationships/theme" Target="/ppt/slideMasters/theme/theme1.xml" Id="R526f9ef8d5dc4e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59cce182ac45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29a2812164e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e488f7e5340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c563bbffe43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49e316b6d4d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a21c2911c49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9a4f9a87f44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8cb6840744d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K.R.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K.R. HOLDING AS ble etablert [år] og holder til i Åmot.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6 753 478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7 191 422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ROSENLUND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Bergkrystallen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3340 Åmot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unni@dekon.no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899 257 162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K.R. HOLDING AS</a:t>
            </a:r>
          </a:p>
        </p:txBody>
      </p:sp>
    </p:spTree>
  </p:cSld>
  <p:clrMapOvr>
    <a:masterClrMapping xmlns:a="http://schemas.openxmlformats.org/drawingml/2006/main"/>
  </p:clrMapOvr>
</p:sld>
</file>