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2576b8de5c44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b9b90c1aae40ff"/>
  </p:sldMasterIdLst>
  <p:sldIdLst>
    <p:sldId xmlns:r="http://schemas.openxmlformats.org/officeDocument/2006/relationships" id="256" r:id="R5b62c3c49796481f"/>
    <p:sldId xmlns:r="http://schemas.openxmlformats.org/officeDocument/2006/relationships" id="257" r:id="R78f645ae4dbd45e4"/>
    <p:sldId xmlns:r="http://schemas.openxmlformats.org/officeDocument/2006/relationships" id="258" r:id="Rde4b1cca347d4a2b"/>
    <p:sldId xmlns:r="http://schemas.openxmlformats.org/officeDocument/2006/relationships" id="259" r:id="R817becda79794cc9"/>
    <p:sldId xmlns:r="http://schemas.openxmlformats.org/officeDocument/2006/relationships" id="260" r:id="Raf88b2370fff496d"/>
    <p:sldId xmlns:r="http://schemas.openxmlformats.org/officeDocument/2006/relationships" id="261" r:id="R7a5b80f9747840bb"/>
    <p:sldId xmlns:r="http://schemas.openxmlformats.org/officeDocument/2006/relationships" id="262" r:id="R59dd8355664340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b9b90c1aae40ff" /><Relationship Type="http://schemas.openxmlformats.org/officeDocument/2006/relationships/slide" Target="/ppt/slides/slide1.xml" Id="R5b62c3c49796481f" /><Relationship Type="http://schemas.openxmlformats.org/officeDocument/2006/relationships/slide" Target="/ppt/slides/slide2.xml" Id="R78f645ae4dbd45e4" /><Relationship Type="http://schemas.openxmlformats.org/officeDocument/2006/relationships/slide" Target="/ppt/slides/slide3.xml" Id="Rde4b1cca347d4a2b" /><Relationship Type="http://schemas.openxmlformats.org/officeDocument/2006/relationships/slide" Target="/ppt/slides/slide4.xml" Id="R817becda79794cc9" /><Relationship Type="http://schemas.openxmlformats.org/officeDocument/2006/relationships/slide" Target="/ppt/slides/slide5.xml" Id="Raf88b2370fff496d" /><Relationship Type="http://schemas.openxmlformats.org/officeDocument/2006/relationships/slide" Target="/ppt/slides/slide6.xml" Id="R7a5b80f9747840bb" /><Relationship Type="http://schemas.openxmlformats.org/officeDocument/2006/relationships/slide" Target="/ppt/slides/slide7.xml" Id="R59dd8355664340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f7ff50d2e43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2eebac71b4ba5" /><Relationship Type="http://schemas.openxmlformats.org/officeDocument/2006/relationships/theme" Target="/ppt/slideMasters/theme/theme1.xml" Id="Rf91feea862a84a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92eebac71b4b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49a2b10b34b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8794a85ae40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f5f2202d84c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ebfbe862441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f0e4a11b542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917fbde334b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b0936016b49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ARNT EMIL HENRIKSEN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ARNT EMIL HENRIKSEN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18 201 170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598 604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4 100 528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Bratsbergvegen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899 313 992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ARNT EMIL HENRIKSEN AS</a:t>
            </a:r>
          </a:p>
        </p:txBody>
      </p:sp>
    </p:spTree>
  </p:cSld>
  <p:clrMapOvr>
    <a:masterClrMapping xmlns:a="http://schemas.openxmlformats.org/drawingml/2006/main"/>
  </p:clrMapOvr>
</p:sld>
</file>