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42893229da48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3e1eedc3854399"/>
  </p:sldMasterIdLst>
  <p:sldIdLst>
    <p:sldId xmlns:r="http://schemas.openxmlformats.org/officeDocument/2006/relationships" id="256" r:id="R8ad583c94b7f4866"/>
    <p:sldId xmlns:r="http://schemas.openxmlformats.org/officeDocument/2006/relationships" id="257" r:id="Rb7ecf4e1c21d42ed"/>
    <p:sldId xmlns:r="http://schemas.openxmlformats.org/officeDocument/2006/relationships" id="258" r:id="R35d44da19bee466e"/>
    <p:sldId xmlns:r="http://schemas.openxmlformats.org/officeDocument/2006/relationships" id="259" r:id="R53504b40399840b0"/>
    <p:sldId xmlns:r="http://schemas.openxmlformats.org/officeDocument/2006/relationships" id="260" r:id="Ra53e8c9eab044498"/>
    <p:sldId xmlns:r="http://schemas.openxmlformats.org/officeDocument/2006/relationships" id="261" r:id="R074f6a26740e4f6d"/>
    <p:sldId xmlns:r="http://schemas.openxmlformats.org/officeDocument/2006/relationships" id="262" r:id="Rd5f791097a6b48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3e1eedc3854399" /><Relationship Type="http://schemas.openxmlformats.org/officeDocument/2006/relationships/slide" Target="/ppt/slides/slide1.xml" Id="R8ad583c94b7f4866" /><Relationship Type="http://schemas.openxmlformats.org/officeDocument/2006/relationships/slide" Target="/ppt/slides/slide2.xml" Id="Rb7ecf4e1c21d42ed" /><Relationship Type="http://schemas.openxmlformats.org/officeDocument/2006/relationships/slide" Target="/ppt/slides/slide3.xml" Id="R35d44da19bee466e" /><Relationship Type="http://schemas.openxmlformats.org/officeDocument/2006/relationships/slide" Target="/ppt/slides/slide4.xml" Id="R53504b40399840b0" /><Relationship Type="http://schemas.openxmlformats.org/officeDocument/2006/relationships/slide" Target="/ppt/slides/slide5.xml" Id="Ra53e8c9eab044498" /><Relationship Type="http://schemas.openxmlformats.org/officeDocument/2006/relationships/slide" Target="/ppt/slides/slide6.xml" Id="R074f6a26740e4f6d" /><Relationship Type="http://schemas.openxmlformats.org/officeDocument/2006/relationships/slide" Target="/ppt/slides/slide7.xml" Id="Rd5f791097a6b48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44fc7d894047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b9237f1044a54" /><Relationship Type="http://schemas.openxmlformats.org/officeDocument/2006/relationships/theme" Target="/ppt/slideMasters/theme/theme1.xml" Id="Rf4e1d1a3f00c41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ab9237f1044a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b1810950b4d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03778de524f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bac4b3c3c4a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ab41a1ec149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8a095b57e47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d96d499ec41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c30b898cb4c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MEDIEHUSET ANDVORD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MEDIEHUSET ANDVORD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308 765 220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15 928 652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12 447 517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40 700 889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94 956 327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INFERENCE AS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PARAJETT AB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&amp; 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HOLDING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DOTTEN HOLDING AS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ag@andvord.no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910 235 915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