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463f182bd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f84b83d6a54771"/>
  </p:sldMasterIdLst>
  <p:sldIdLst>
    <p:sldId xmlns:r="http://schemas.openxmlformats.org/officeDocument/2006/relationships" id="256" r:id="Rec1d2377067542bd"/>
    <p:sldId xmlns:r="http://schemas.openxmlformats.org/officeDocument/2006/relationships" id="257" r:id="R309abbcaf3144789"/>
    <p:sldId xmlns:r="http://schemas.openxmlformats.org/officeDocument/2006/relationships" id="258" r:id="Rea6adeef201a4ff5"/>
    <p:sldId xmlns:r="http://schemas.openxmlformats.org/officeDocument/2006/relationships" id="259" r:id="R88e4dfac817341bb"/>
    <p:sldId xmlns:r="http://schemas.openxmlformats.org/officeDocument/2006/relationships" id="260" r:id="R8be0fb7db93f473e"/>
    <p:sldId xmlns:r="http://schemas.openxmlformats.org/officeDocument/2006/relationships" id="261" r:id="R84badcc0aa65459c"/>
    <p:sldId xmlns:r="http://schemas.openxmlformats.org/officeDocument/2006/relationships" id="262" r:id="R6b28f0b4671d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84b83d6a54771" /><Relationship Type="http://schemas.openxmlformats.org/officeDocument/2006/relationships/slide" Target="/ppt/slides/slide1.xml" Id="Rec1d2377067542bd" /><Relationship Type="http://schemas.openxmlformats.org/officeDocument/2006/relationships/slide" Target="/ppt/slides/slide2.xml" Id="R309abbcaf3144789" /><Relationship Type="http://schemas.openxmlformats.org/officeDocument/2006/relationships/slide" Target="/ppt/slides/slide3.xml" Id="Rea6adeef201a4ff5" /><Relationship Type="http://schemas.openxmlformats.org/officeDocument/2006/relationships/slide" Target="/ppt/slides/slide4.xml" Id="R88e4dfac817341bb" /><Relationship Type="http://schemas.openxmlformats.org/officeDocument/2006/relationships/slide" Target="/ppt/slides/slide5.xml" Id="R8be0fb7db93f473e" /><Relationship Type="http://schemas.openxmlformats.org/officeDocument/2006/relationships/slide" Target="/ppt/slides/slide6.xml" Id="R84badcc0aa65459c" /><Relationship Type="http://schemas.openxmlformats.org/officeDocument/2006/relationships/slide" Target="/ppt/slides/slide7.xml" Id="R6b28f0b4671d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f9e523e97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92823f6624f9c" /><Relationship Type="http://schemas.openxmlformats.org/officeDocument/2006/relationships/theme" Target="/ppt/slideMasters/theme/theme1.xml" Id="R278b5b93b94f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92823f662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159f8c56c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ca148dfbf40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4c984d5d047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8301843a2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2c3a4abae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64a5b7f53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f613d0cce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ELEKTRO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122 884 083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20 836 085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61 584 978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HOLDING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HÅKON ESPSETH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TONJE ESPSETH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50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910 295 764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 ELEKTRO AS</a:t>
            </a:r>
          </a:p>
        </p:txBody>
      </p:sp>
    </p:spTree>
  </p:cSld>
  <p:clrMapOvr>
    <a:masterClrMapping xmlns:a="http://schemas.openxmlformats.org/drawingml/2006/main"/>
  </p:clrMapOvr>
</p:sld>
</file>