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a9b9f7491e42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508662fdc846dd"/>
  </p:sldMasterIdLst>
  <p:sldIdLst>
    <p:sldId xmlns:r="http://schemas.openxmlformats.org/officeDocument/2006/relationships" id="256" r:id="R0dcf1bd68a0c46e3"/>
    <p:sldId xmlns:r="http://schemas.openxmlformats.org/officeDocument/2006/relationships" id="257" r:id="Rc415bc56eb404b84"/>
    <p:sldId xmlns:r="http://schemas.openxmlformats.org/officeDocument/2006/relationships" id="258" r:id="R5719b9fb11a24f43"/>
    <p:sldId xmlns:r="http://schemas.openxmlformats.org/officeDocument/2006/relationships" id="259" r:id="Rfef6c641e0e74b80"/>
    <p:sldId xmlns:r="http://schemas.openxmlformats.org/officeDocument/2006/relationships" id="260" r:id="Rd7287cc36cd148c1"/>
    <p:sldId xmlns:r="http://schemas.openxmlformats.org/officeDocument/2006/relationships" id="261" r:id="R828e1e21fd28430c"/>
    <p:sldId xmlns:r="http://schemas.openxmlformats.org/officeDocument/2006/relationships" id="262" r:id="R1ce5d9c57b1f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08662fdc846dd" /><Relationship Type="http://schemas.openxmlformats.org/officeDocument/2006/relationships/slide" Target="/ppt/slides/slide1.xml" Id="R0dcf1bd68a0c46e3" /><Relationship Type="http://schemas.openxmlformats.org/officeDocument/2006/relationships/slide" Target="/ppt/slides/slide2.xml" Id="Rc415bc56eb404b84" /><Relationship Type="http://schemas.openxmlformats.org/officeDocument/2006/relationships/slide" Target="/ppt/slides/slide3.xml" Id="R5719b9fb11a24f43" /><Relationship Type="http://schemas.openxmlformats.org/officeDocument/2006/relationships/slide" Target="/ppt/slides/slide4.xml" Id="Rfef6c641e0e74b80" /><Relationship Type="http://schemas.openxmlformats.org/officeDocument/2006/relationships/slide" Target="/ppt/slides/slide5.xml" Id="Rd7287cc36cd148c1" /><Relationship Type="http://schemas.openxmlformats.org/officeDocument/2006/relationships/slide" Target="/ppt/slides/slide6.xml" Id="R828e1e21fd28430c" /><Relationship Type="http://schemas.openxmlformats.org/officeDocument/2006/relationships/slide" Target="/ppt/slides/slide7.xml" Id="R1ce5d9c57b1f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e61a6f96045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78a9f866046e6" /><Relationship Type="http://schemas.openxmlformats.org/officeDocument/2006/relationships/theme" Target="/ppt/slideMasters/theme/theme1.xml" Id="R295496b6d7fe4c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e78a9f866046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f50e890ad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84fb34d73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ef8946dbf4f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a4bbb6e9048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a6f36e5ad48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12db8385c45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52571505a44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84 648 512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3 631 108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3 780 278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12 791 103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910 309 153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