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c97eaddf6244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22cdb4ef14511"/>
  </p:sldMasterIdLst>
  <p:sldIdLst>
    <p:sldId xmlns:r="http://schemas.openxmlformats.org/officeDocument/2006/relationships" id="256" r:id="R6714810a89fc452f"/>
    <p:sldId xmlns:r="http://schemas.openxmlformats.org/officeDocument/2006/relationships" id="257" r:id="Rd0443739cd1642d1"/>
    <p:sldId xmlns:r="http://schemas.openxmlformats.org/officeDocument/2006/relationships" id="258" r:id="R5b3a998bfaa34851"/>
    <p:sldId xmlns:r="http://schemas.openxmlformats.org/officeDocument/2006/relationships" id="259" r:id="Ra580dc6d07844d57"/>
    <p:sldId xmlns:r="http://schemas.openxmlformats.org/officeDocument/2006/relationships" id="260" r:id="R7d9dd186325440fc"/>
    <p:sldId xmlns:r="http://schemas.openxmlformats.org/officeDocument/2006/relationships" id="261" r:id="R9613886cb26d4116"/>
    <p:sldId xmlns:r="http://schemas.openxmlformats.org/officeDocument/2006/relationships" id="262" r:id="Rd84a95fd2ca8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22cdb4ef14511" /><Relationship Type="http://schemas.openxmlformats.org/officeDocument/2006/relationships/slide" Target="/ppt/slides/slide1.xml" Id="R6714810a89fc452f" /><Relationship Type="http://schemas.openxmlformats.org/officeDocument/2006/relationships/slide" Target="/ppt/slides/slide2.xml" Id="Rd0443739cd1642d1" /><Relationship Type="http://schemas.openxmlformats.org/officeDocument/2006/relationships/slide" Target="/ppt/slides/slide3.xml" Id="R5b3a998bfaa34851" /><Relationship Type="http://schemas.openxmlformats.org/officeDocument/2006/relationships/slide" Target="/ppt/slides/slide4.xml" Id="Ra580dc6d07844d57" /><Relationship Type="http://schemas.openxmlformats.org/officeDocument/2006/relationships/slide" Target="/ppt/slides/slide5.xml" Id="R7d9dd186325440fc" /><Relationship Type="http://schemas.openxmlformats.org/officeDocument/2006/relationships/slide" Target="/ppt/slides/slide6.xml" Id="R9613886cb26d4116" /><Relationship Type="http://schemas.openxmlformats.org/officeDocument/2006/relationships/slide" Target="/ppt/slides/slide7.xml" Id="Rd84a95fd2ca8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19cfc47aec44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8e044be41f47c1" /><Relationship Type="http://schemas.openxmlformats.org/officeDocument/2006/relationships/theme" Target="/ppt/slideMasters/theme/theme1.xml" Id="Rf5a040b42edd429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28e044be41f47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0ccfdfff448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19b945933240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8221c48e449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f42fba3bd34aa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00520c8b240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28ed67c344b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22d6eb6fcb41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BEDRIFTS-ØKONOMISK KONTOR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BEDRIFTS-ØKONOMISK KONTOR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366 540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366 540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LILLEAAS GRETHE PAULINE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LILLEAAS SVEIN OLAV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Svein Olav Lilleaas, Beverskaret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5532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84 22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slilleaa@online.no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910 440 152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BEDRIFTS-ØKONOMISK KONTOR AS</a:t>
            </a:r>
          </a:p>
        </p:txBody>
      </p:sp>
    </p:spTree>
  </p:cSld>
  <p:clrMapOvr>
    <a:masterClrMapping xmlns:a="http://schemas.openxmlformats.org/drawingml/2006/main"/>
  </p:clrMapOvr>
</p:sld>
</file>