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4e6fc5c221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a9c848bc3a4073"/>
  </p:sldMasterIdLst>
  <p:sldIdLst>
    <p:sldId xmlns:r="http://schemas.openxmlformats.org/officeDocument/2006/relationships" id="256" r:id="R43caefd6126345b9"/>
    <p:sldId xmlns:r="http://schemas.openxmlformats.org/officeDocument/2006/relationships" id="257" r:id="R23c835aadd624ebb"/>
    <p:sldId xmlns:r="http://schemas.openxmlformats.org/officeDocument/2006/relationships" id="258" r:id="Rdb374042ca32436c"/>
    <p:sldId xmlns:r="http://schemas.openxmlformats.org/officeDocument/2006/relationships" id="259" r:id="R30ce9b5ec7524d1f"/>
    <p:sldId xmlns:r="http://schemas.openxmlformats.org/officeDocument/2006/relationships" id="260" r:id="R4aba3767739d4e94"/>
    <p:sldId xmlns:r="http://schemas.openxmlformats.org/officeDocument/2006/relationships" id="261" r:id="R15fe39da6c984c61"/>
    <p:sldId xmlns:r="http://schemas.openxmlformats.org/officeDocument/2006/relationships" id="262" r:id="R7c6b4cad43e3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a9c848bc3a4073" /><Relationship Type="http://schemas.openxmlformats.org/officeDocument/2006/relationships/slide" Target="/ppt/slides/slide1.xml" Id="R43caefd6126345b9" /><Relationship Type="http://schemas.openxmlformats.org/officeDocument/2006/relationships/slide" Target="/ppt/slides/slide2.xml" Id="R23c835aadd624ebb" /><Relationship Type="http://schemas.openxmlformats.org/officeDocument/2006/relationships/slide" Target="/ppt/slides/slide3.xml" Id="Rdb374042ca32436c" /><Relationship Type="http://schemas.openxmlformats.org/officeDocument/2006/relationships/slide" Target="/ppt/slides/slide4.xml" Id="R30ce9b5ec7524d1f" /><Relationship Type="http://schemas.openxmlformats.org/officeDocument/2006/relationships/slide" Target="/ppt/slides/slide5.xml" Id="R4aba3767739d4e94" /><Relationship Type="http://schemas.openxmlformats.org/officeDocument/2006/relationships/slide" Target="/ppt/slides/slide6.xml" Id="R15fe39da6c984c61" /><Relationship Type="http://schemas.openxmlformats.org/officeDocument/2006/relationships/slide" Target="/ppt/slides/slide7.xml" Id="R7c6b4cad43e3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ed20ebac00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25feb180540c8" /><Relationship Type="http://schemas.openxmlformats.org/officeDocument/2006/relationships/theme" Target="/ppt/slideMasters/theme/theme1.xml" Id="R37b7402268eb4c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25feb180540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3ac2808b24b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97f1a9740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278984c1b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5db7bf19647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a6cb559d44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132ee7c7c42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7dfabecb5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ARENDALSGATEN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ARENDALSGATEN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8 832 698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4 638 774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30 016 618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SANDVOLDGRUPPEN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Sandvoldgruppen AS, Drammensveien 127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unni@ulnica.no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910 668 021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ARENDALSGATEN 12 AS</a:t>
            </a:r>
          </a:p>
        </p:txBody>
      </p:sp>
    </p:spTree>
  </p:cSld>
  <p:clrMapOvr>
    <a:masterClrMapping xmlns:a="http://schemas.openxmlformats.org/drawingml/2006/main"/>
  </p:clrMapOvr>
</p:sld>
</file>