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521d0f122840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eb43227a514fcb"/>
  </p:sldMasterIdLst>
  <p:sldIdLst>
    <p:sldId xmlns:r="http://schemas.openxmlformats.org/officeDocument/2006/relationships" id="256" r:id="R7057bd598fd549ce"/>
    <p:sldId xmlns:r="http://schemas.openxmlformats.org/officeDocument/2006/relationships" id="257" r:id="Recd79d65d0c3491e"/>
    <p:sldId xmlns:r="http://schemas.openxmlformats.org/officeDocument/2006/relationships" id="258" r:id="R2ceb0a7c66c44546"/>
    <p:sldId xmlns:r="http://schemas.openxmlformats.org/officeDocument/2006/relationships" id="259" r:id="Rc7c1d4f41ed645d1"/>
    <p:sldId xmlns:r="http://schemas.openxmlformats.org/officeDocument/2006/relationships" id="260" r:id="R7c36308d845f4912"/>
    <p:sldId xmlns:r="http://schemas.openxmlformats.org/officeDocument/2006/relationships" id="261" r:id="Rbb82db43af004498"/>
    <p:sldId xmlns:r="http://schemas.openxmlformats.org/officeDocument/2006/relationships" id="262" r:id="Rfeb78b31bcf946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b43227a514fcb" /><Relationship Type="http://schemas.openxmlformats.org/officeDocument/2006/relationships/slide" Target="/ppt/slides/slide1.xml" Id="R7057bd598fd549ce" /><Relationship Type="http://schemas.openxmlformats.org/officeDocument/2006/relationships/slide" Target="/ppt/slides/slide2.xml" Id="Recd79d65d0c3491e" /><Relationship Type="http://schemas.openxmlformats.org/officeDocument/2006/relationships/slide" Target="/ppt/slides/slide3.xml" Id="R2ceb0a7c66c44546" /><Relationship Type="http://schemas.openxmlformats.org/officeDocument/2006/relationships/slide" Target="/ppt/slides/slide4.xml" Id="Rc7c1d4f41ed645d1" /><Relationship Type="http://schemas.openxmlformats.org/officeDocument/2006/relationships/slide" Target="/ppt/slides/slide5.xml" Id="R7c36308d845f4912" /><Relationship Type="http://schemas.openxmlformats.org/officeDocument/2006/relationships/slide" Target="/ppt/slides/slide6.xml" Id="Rbb82db43af004498" /><Relationship Type="http://schemas.openxmlformats.org/officeDocument/2006/relationships/slide" Target="/ppt/slides/slide7.xml" Id="Rfeb78b31bcf946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b7421d10d48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30241d8f54324" /><Relationship Type="http://schemas.openxmlformats.org/officeDocument/2006/relationships/theme" Target="/ppt/slideMasters/theme/theme1.xml" Id="R6fe85ec7b40c47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b30241d8f543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87bb03b7f4e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b3311ad3240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74020dc1f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1fd62a33647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9c0e8489943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a982e397045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97178a3a440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Reinholt Andreassen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Reinholt Andreassen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Reinholt Andreassen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Reinholt Andreassen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Reinholt Andreassen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Reinholt Andreassen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1 914 373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461 948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494 489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50 877 595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59 062 124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Reinholt Andreassen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 VIDAR REINHOLT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 ESPEN REINHOLT  –  21,2 %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 TRINE C  –  21,2 %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 EGIL REINHOLDT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Reinholt Andreassen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910 759 175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Reinholt Andreassen AS</a:t>
            </a:r>
          </a:p>
        </p:txBody>
      </p:sp>
    </p:spTree>
  </p:cSld>
  <p:clrMapOvr>
    <a:masterClrMapping xmlns:a="http://schemas.openxmlformats.org/drawingml/2006/main"/>
  </p:clrMapOvr>
</p:sld>
</file>