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60b43f38de4a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21b25727c0494b"/>
  </p:sldMasterIdLst>
  <p:sldIdLst>
    <p:sldId xmlns:r="http://schemas.openxmlformats.org/officeDocument/2006/relationships" id="256" r:id="Re4d33342862d4b84"/>
    <p:sldId xmlns:r="http://schemas.openxmlformats.org/officeDocument/2006/relationships" id="257" r:id="Ref0fa1828821469b"/>
    <p:sldId xmlns:r="http://schemas.openxmlformats.org/officeDocument/2006/relationships" id="258" r:id="R353c411bab29465b"/>
    <p:sldId xmlns:r="http://schemas.openxmlformats.org/officeDocument/2006/relationships" id="259" r:id="R064c03f24eb64b74"/>
    <p:sldId xmlns:r="http://schemas.openxmlformats.org/officeDocument/2006/relationships" id="260" r:id="Rb86784f213eb47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21b25727c0494b" /><Relationship Type="http://schemas.openxmlformats.org/officeDocument/2006/relationships/slide" Target="/ppt/slides/slide1.xml" Id="Re4d33342862d4b84" /><Relationship Type="http://schemas.openxmlformats.org/officeDocument/2006/relationships/slide" Target="/ppt/slides/slide2.xml" Id="Ref0fa1828821469b" /><Relationship Type="http://schemas.openxmlformats.org/officeDocument/2006/relationships/slide" Target="/ppt/slides/slide3.xml" Id="R353c411bab29465b" /><Relationship Type="http://schemas.openxmlformats.org/officeDocument/2006/relationships/slide" Target="/ppt/slides/slide4.xml" Id="R064c03f24eb64b74" /><Relationship Type="http://schemas.openxmlformats.org/officeDocument/2006/relationships/slide" Target="/ppt/slides/slide5.xml" Id="Rb86784f213eb47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4cbbf81f8f40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4a0961ab34d8f" /><Relationship Type="http://schemas.openxmlformats.org/officeDocument/2006/relationships/theme" Target="/ppt/slideMasters/theme/theme1.xml" Id="Rbb89a258ca054d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64a0961ab34d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edd4a973240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7afd879fa4e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fb9a6133741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73b293cda4f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cab5df4f64c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 R BRANDT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