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2372053b2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020fe2fa34863"/>
  </p:sldMasterIdLst>
  <p:sldIdLst>
    <p:sldId xmlns:r="http://schemas.openxmlformats.org/officeDocument/2006/relationships" id="256" r:id="Rc1886d18482b4df4"/>
    <p:sldId xmlns:r="http://schemas.openxmlformats.org/officeDocument/2006/relationships" id="257" r:id="R9044d701e99a425f"/>
    <p:sldId xmlns:r="http://schemas.openxmlformats.org/officeDocument/2006/relationships" id="258" r:id="R2847b421c3a141aa"/>
    <p:sldId xmlns:r="http://schemas.openxmlformats.org/officeDocument/2006/relationships" id="259" r:id="R5a1666ab7f51463f"/>
    <p:sldId xmlns:r="http://schemas.openxmlformats.org/officeDocument/2006/relationships" id="260" r:id="R8a52e71e0e1f466b"/>
    <p:sldId xmlns:r="http://schemas.openxmlformats.org/officeDocument/2006/relationships" id="261" r:id="Rc1f3711215cb4774"/>
    <p:sldId xmlns:r="http://schemas.openxmlformats.org/officeDocument/2006/relationships" id="262" r:id="R000dfc405a174a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020fe2fa34863" /><Relationship Type="http://schemas.openxmlformats.org/officeDocument/2006/relationships/slide" Target="/ppt/slides/slide1.xml" Id="Rc1886d18482b4df4" /><Relationship Type="http://schemas.openxmlformats.org/officeDocument/2006/relationships/slide" Target="/ppt/slides/slide2.xml" Id="R9044d701e99a425f" /><Relationship Type="http://schemas.openxmlformats.org/officeDocument/2006/relationships/slide" Target="/ppt/slides/slide3.xml" Id="R2847b421c3a141aa" /><Relationship Type="http://schemas.openxmlformats.org/officeDocument/2006/relationships/slide" Target="/ppt/slides/slide4.xml" Id="R5a1666ab7f51463f" /><Relationship Type="http://schemas.openxmlformats.org/officeDocument/2006/relationships/slide" Target="/ppt/slides/slide5.xml" Id="R8a52e71e0e1f466b" /><Relationship Type="http://schemas.openxmlformats.org/officeDocument/2006/relationships/slide" Target="/ppt/slides/slide6.xml" Id="Rc1f3711215cb4774" /><Relationship Type="http://schemas.openxmlformats.org/officeDocument/2006/relationships/slide" Target="/ppt/slides/slide7.xml" Id="R000dfc405a174a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ab550c7cd4e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fd909ffb8492d" /><Relationship Type="http://schemas.openxmlformats.org/officeDocument/2006/relationships/theme" Target="/ppt/slideMasters/theme/theme1.xml" Id="R6e946ce53463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fd909ffb8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7b7cd4e03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c232822ec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e5239e65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c35d77c00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a9da72314c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e2c0227e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e18e3995e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BREDESEN OPSET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24 973 828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16 922 960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22 682 085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910 791 397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