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2071cb066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a3936dd9e4b79"/>
  </p:sldMasterIdLst>
  <p:sldIdLst>
    <p:sldId xmlns:r="http://schemas.openxmlformats.org/officeDocument/2006/relationships" id="256" r:id="Rb14a7495a4944cd0"/>
    <p:sldId xmlns:r="http://schemas.openxmlformats.org/officeDocument/2006/relationships" id="257" r:id="Rc8c1f74b14184a61"/>
    <p:sldId xmlns:r="http://schemas.openxmlformats.org/officeDocument/2006/relationships" id="258" r:id="R3201f1a90b3443eb"/>
    <p:sldId xmlns:r="http://schemas.openxmlformats.org/officeDocument/2006/relationships" id="259" r:id="Rfecd348dff6940f0"/>
    <p:sldId xmlns:r="http://schemas.openxmlformats.org/officeDocument/2006/relationships" id="260" r:id="R3bd911bd7a764c8e"/>
    <p:sldId xmlns:r="http://schemas.openxmlformats.org/officeDocument/2006/relationships" id="261" r:id="R5bb073cf61e54b18"/>
    <p:sldId xmlns:r="http://schemas.openxmlformats.org/officeDocument/2006/relationships" id="262" r:id="R695113bb0d31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a3936dd9e4b79" /><Relationship Type="http://schemas.openxmlformats.org/officeDocument/2006/relationships/slide" Target="/ppt/slides/slide1.xml" Id="Rb14a7495a4944cd0" /><Relationship Type="http://schemas.openxmlformats.org/officeDocument/2006/relationships/slide" Target="/ppt/slides/slide2.xml" Id="Rc8c1f74b14184a61" /><Relationship Type="http://schemas.openxmlformats.org/officeDocument/2006/relationships/slide" Target="/ppt/slides/slide3.xml" Id="R3201f1a90b3443eb" /><Relationship Type="http://schemas.openxmlformats.org/officeDocument/2006/relationships/slide" Target="/ppt/slides/slide4.xml" Id="Rfecd348dff6940f0" /><Relationship Type="http://schemas.openxmlformats.org/officeDocument/2006/relationships/slide" Target="/ppt/slides/slide5.xml" Id="R3bd911bd7a764c8e" /><Relationship Type="http://schemas.openxmlformats.org/officeDocument/2006/relationships/slide" Target="/ppt/slides/slide6.xml" Id="R5bb073cf61e54b18" /><Relationship Type="http://schemas.openxmlformats.org/officeDocument/2006/relationships/slide" Target="/ppt/slides/slide7.xml" Id="R695113bb0d31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4c9a65ea2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e1d7bbadb404b" /><Relationship Type="http://schemas.openxmlformats.org/officeDocument/2006/relationships/theme" Target="/ppt/slideMasters/theme/theme1.xml" Id="R5073c616c1c8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e1d7bbadb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744bd1b3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09aa1ffe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aeb89d364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6f85851ce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79d4d1270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3fa8fbd8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84aa42dfc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KNUT ARNE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LARS OVE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FLAGSTAD LARS ANDREAS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ROY ARNE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PER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