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ff157f3766a48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3482d8c2e64202"/>
  </p:sldMasterIdLst>
  <p:sldIdLst>
    <p:sldId xmlns:r="http://schemas.openxmlformats.org/officeDocument/2006/relationships" id="256" r:id="R1abf6b93afd041be"/>
    <p:sldId xmlns:r="http://schemas.openxmlformats.org/officeDocument/2006/relationships" id="257" r:id="R9b0055fc08bb41a9"/>
    <p:sldId xmlns:r="http://schemas.openxmlformats.org/officeDocument/2006/relationships" id="258" r:id="R777c64f23bab4569"/>
    <p:sldId xmlns:r="http://schemas.openxmlformats.org/officeDocument/2006/relationships" id="259" r:id="R09d978219b3448d2"/>
    <p:sldId xmlns:r="http://schemas.openxmlformats.org/officeDocument/2006/relationships" id="260" r:id="R0dcc881addc64960"/>
    <p:sldId xmlns:r="http://schemas.openxmlformats.org/officeDocument/2006/relationships" id="261" r:id="R2bfba3fa2d154177"/>
    <p:sldId xmlns:r="http://schemas.openxmlformats.org/officeDocument/2006/relationships" id="262" r:id="Rd56c451b489840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3482d8c2e64202" /><Relationship Type="http://schemas.openxmlformats.org/officeDocument/2006/relationships/slide" Target="/ppt/slides/slide1.xml" Id="R1abf6b93afd041be" /><Relationship Type="http://schemas.openxmlformats.org/officeDocument/2006/relationships/slide" Target="/ppt/slides/slide2.xml" Id="R9b0055fc08bb41a9" /><Relationship Type="http://schemas.openxmlformats.org/officeDocument/2006/relationships/slide" Target="/ppt/slides/slide3.xml" Id="R777c64f23bab4569" /><Relationship Type="http://schemas.openxmlformats.org/officeDocument/2006/relationships/slide" Target="/ppt/slides/slide4.xml" Id="R09d978219b3448d2" /><Relationship Type="http://schemas.openxmlformats.org/officeDocument/2006/relationships/slide" Target="/ppt/slides/slide5.xml" Id="R0dcc881addc64960" /><Relationship Type="http://schemas.openxmlformats.org/officeDocument/2006/relationships/slide" Target="/ppt/slides/slide6.xml" Id="R2bfba3fa2d154177" /><Relationship Type="http://schemas.openxmlformats.org/officeDocument/2006/relationships/slide" Target="/ppt/slides/slide7.xml" Id="Rd56c451b489840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d9a4da5f2548d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9c5508beab4dbd" /><Relationship Type="http://schemas.openxmlformats.org/officeDocument/2006/relationships/theme" Target="/ppt/slideMasters/theme/theme1.xml" Id="Rfc3bf899897049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9c5508beab4d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1099172f6743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3395a5d2354a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e850f9625944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ce2482a9fc44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fe351396ed46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a6bd6d24704d4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e5d8c89d654e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GUNNAR LANDGRAFF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LANDGRAFF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GUNNAR LANDGRAFF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LANDGRAFF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LANDGRAFF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LANDGRAFF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665 556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−426 922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10 282 915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277 459 158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292 019 887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LANDGRAFF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LANDGRAFF ERIK WILSON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LANDGRAFF IDA KALSTAD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LANDGRAFF IVAR WILSON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LANDGRAFF GUNNAR 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LANDGRAFF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Josefines gate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60 03 72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910 989 014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LANDGRAFF AS</a:t>
            </a:r>
          </a:p>
        </p:txBody>
      </p:sp>
    </p:spTree>
  </p:cSld>
  <p:clrMapOvr>
    <a:masterClrMapping xmlns:a="http://schemas.openxmlformats.org/drawingml/2006/main"/>
  </p:clrMapOvr>
</p:sld>
</file>