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69d2210cc441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bf241d8f34132"/>
  </p:sldMasterIdLst>
  <p:sldIdLst>
    <p:sldId xmlns:r="http://schemas.openxmlformats.org/officeDocument/2006/relationships" id="256" r:id="Rb6cfbbdca2604ca9"/>
    <p:sldId xmlns:r="http://schemas.openxmlformats.org/officeDocument/2006/relationships" id="257" r:id="Rbe4dd43794e24592"/>
    <p:sldId xmlns:r="http://schemas.openxmlformats.org/officeDocument/2006/relationships" id="258" r:id="Rb7ec304476e242f9"/>
    <p:sldId xmlns:r="http://schemas.openxmlformats.org/officeDocument/2006/relationships" id="259" r:id="R3dd9c163f5ec48c3"/>
    <p:sldId xmlns:r="http://schemas.openxmlformats.org/officeDocument/2006/relationships" id="260" r:id="Rde50065a1e0d47cc"/>
    <p:sldId xmlns:r="http://schemas.openxmlformats.org/officeDocument/2006/relationships" id="261" r:id="Rbce566a6cfb8496c"/>
    <p:sldId xmlns:r="http://schemas.openxmlformats.org/officeDocument/2006/relationships" id="262" r:id="R99db0c7ef6e6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bf241d8f34132" /><Relationship Type="http://schemas.openxmlformats.org/officeDocument/2006/relationships/slide" Target="/ppt/slides/slide1.xml" Id="Rb6cfbbdca2604ca9" /><Relationship Type="http://schemas.openxmlformats.org/officeDocument/2006/relationships/slide" Target="/ppt/slides/slide2.xml" Id="Rbe4dd43794e24592" /><Relationship Type="http://schemas.openxmlformats.org/officeDocument/2006/relationships/slide" Target="/ppt/slides/slide3.xml" Id="Rb7ec304476e242f9" /><Relationship Type="http://schemas.openxmlformats.org/officeDocument/2006/relationships/slide" Target="/ppt/slides/slide4.xml" Id="R3dd9c163f5ec48c3" /><Relationship Type="http://schemas.openxmlformats.org/officeDocument/2006/relationships/slide" Target="/ppt/slides/slide5.xml" Id="Rde50065a1e0d47cc" /><Relationship Type="http://schemas.openxmlformats.org/officeDocument/2006/relationships/slide" Target="/ppt/slides/slide6.xml" Id="Rbce566a6cfb8496c" /><Relationship Type="http://schemas.openxmlformats.org/officeDocument/2006/relationships/slide" Target="/ppt/slides/slide7.xml" Id="R99db0c7ef6e6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c078b95ab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28d448ef04211" /><Relationship Type="http://schemas.openxmlformats.org/officeDocument/2006/relationships/theme" Target="/ppt/slideMasters/theme/theme1.xml" Id="R708d7b00625346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28d448ef042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54759c874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e26f4b14e4d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cd06aeaee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3dfe3c46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e9d2f5822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4929695a14f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d3d224151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20 172 539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KRISTIANSEN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911 125 021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