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501973b55141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77dd0530cd4a71"/>
  </p:sldMasterIdLst>
  <p:sldIdLst>
    <p:sldId xmlns:r="http://schemas.openxmlformats.org/officeDocument/2006/relationships" id="256" r:id="R294a8e191ff14bf3"/>
    <p:sldId xmlns:r="http://schemas.openxmlformats.org/officeDocument/2006/relationships" id="257" r:id="R9b2359435d0b4f4c"/>
    <p:sldId xmlns:r="http://schemas.openxmlformats.org/officeDocument/2006/relationships" id="258" r:id="R62c6692b6c0647a4"/>
    <p:sldId xmlns:r="http://schemas.openxmlformats.org/officeDocument/2006/relationships" id="259" r:id="R3493382747aa4139"/>
    <p:sldId xmlns:r="http://schemas.openxmlformats.org/officeDocument/2006/relationships" id="260" r:id="Rdfa51318c79f4056"/>
    <p:sldId xmlns:r="http://schemas.openxmlformats.org/officeDocument/2006/relationships" id="261" r:id="R6ce147d17bbf4d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7dd0530cd4a71" /><Relationship Type="http://schemas.openxmlformats.org/officeDocument/2006/relationships/slide" Target="/ppt/slides/slide1.xml" Id="R294a8e191ff14bf3" /><Relationship Type="http://schemas.openxmlformats.org/officeDocument/2006/relationships/slide" Target="/ppt/slides/slide2.xml" Id="R9b2359435d0b4f4c" /><Relationship Type="http://schemas.openxmlformats.org/officeDocument/2006/relationships/slide" Target="/ppt/slides/slide3.xml" Id="R62c6692b6c0647a4" /><Relationship Type="http://schemas.openxmlformats.org/officeDocument/2006/relationships/slide" Target="/ppt/slides/slide4.xml" Id="R3493382747aa4139" /><Relationship Type="http://schemas.openxmlformats.org/officeDocument/2006/relationships/slide" Target="/ppt/slides/slide5.xml" Id="Rdfa51318c79f4056" /><Relationship Type="http://schemas.openxmlformats.org/officeDocument/2006/relationships/slide" Target="/ppt/slides/slide6.xml" Id="R6ce147d17bbf4d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a0d4cc6b046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20ede0f2a4fea" /><Relationship Type="http://schemas.openxmlformats.org/officeDocument/2006/relationships/theme" Target="/ppt/slideMasters/theme/theme1.xml" Id="Rb6d79169f64648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320ede0f2a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5a1c4a94c45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db13fe6d443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b6984f79f4a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922d349c146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2ed05aba848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01421d56447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ADVOKATHUSET JURIA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ADVOKATHUSET JURIA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ADVOKATHUSET JURIA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ADVOKATHUSET JURIA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ADVOKATHUSET JURIA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ADVOKATHUSET JURIA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141 527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ADVOKATHUSET JURIA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911 572 702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ADVOKATHUSET JURIA AS</a:t>
            </a:r>
          </a:p>
        </p:txBody>
      </p:sp>
    </p:spTree>
  </p:cSld>
  <p:clrMapOvr>
    <a:masterClrMapping xmlns:a="http://schemas.openxmlformats.org/drawingml/2006/main"/>
  </p:clrMapOvr>
</p:sld>
</file>