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385ceee32c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19e5440ee84b5d"/>
  </p:sldMasterIdLst>
  <p:sldIdLst>
    <p:sldId xmlns:r="http://schemas.openxmlformats.org/officeDocument/2006/relationships" id="256" r:id="R68c640b29df948bb"/>
    <p:sldId xmlns:r="http://schemas.openxmlformats.org/officeDocument/2006/relationships" id="257" r:id="R8d0a95a5a3da493f"/>
    <p:sldId xmlns:r="http://schemas.openxmlformats.org/officeDocument/2006/relationships" id="258" r:id="R726c1617b3c24ebd"/>
    <p:sldId xmlns:r="http://schemas.openxmlformats.org/officeDocument/2006/relationships" id="259" r:id="R52a73d51038a4d77"/>
    <p:sldId xmlns:r="http://schemas.openxmlformats.org/officeDocument/2006/relationships" id="260" r:id="Rbabfc8a0bef54551"/>
    <p:sldId xmlns:r="http://schemas.openxmlformats.org/officeDocument/2006/relationships" id="261" r:id="Rfea9e9161e494b6c"/>
    <p:sldId xmlns:r="http://schemas.openxmlformats.org/officeDocument/2006/relationships" id="262" r:id="R662b344747f045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9e5440ee84b5d" /><Relationship Type="http://schemas.openxmlformats.org/officeDocument/2006/relationships/slide" Target="/ppt/slides/slide1.xml" Id="R68c640b29df948bb" /><Relationship Type="http://schemas.openxmlformats.org/officeDocument/2006/relationships/slide" Target="/ppt/slides/slide2.xml" Id="R8d0a95a5a3da493f" /><Relationship Type="http://schemas.openxmlformats.org/officeDocument/2006/relationships/slide" Target="/ppt/slides/slide3.xml" Id="R726c1617b3c24ebd" /><Relationship Type="http://schemas.openxmlformats.org/officeDocument/2006/relationships/slide" Target="/ppt/slides/slide4.xml" Id="R52a73d51038a4d77" /><Relationship Type="http://schemas.openxmlformats.org/officeDocument/2006/relationships/slide" Target="/ppt/slides/slide5.xml" Id="Rbabfc8a0bef54551" /><Relationship Type="http://schemas.openxmlformats.org/officeDocument/2006/relationships/slide" Target="/ppt/slides/slide6.xml" Id="Rfea9e9161e494b6c" /><Relationship Type="http://schemas.openxmlformats.org/officeDocument/2006/relationships/slide" Target="/ppt/slides/slide7.xml" Id="R662b344747f045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57ea59f6a45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8c8f821bd441c" /><Relationship Type="http://schemas.openxmlformats.org/officeDocument/2006/relationships/theme" Target="/ppt/slideMasters/theme/theme1.xml" Id="R1900ef7871bb42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88c8f821bd44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63f02b33844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e500c84a247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a02e769b647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76bef8b5543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e2569808844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a9f7e44d54e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8dd742c59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 MARE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 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 MARE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 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 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 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1 254 652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−2 584 605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−16 198 327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98 676 927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129 564 537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 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 MARE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 MARE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 MARE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Tollbodgaten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911 644 762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 MARE AS</a:t>
            </a:r>
          </a:p>
        </p:txBody>
      </p:sp>
    </p:spTree>
  </p:cSld>
  <p:clrMapOvr>
    <a:masterClrMapping xmlns:a="http://schemas.openxmlformats.org/drawingml/2006/main"/>
  </p:clrMapOvr>
</p:sld>
</file>