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b1e96c40ff40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aa333c4a6e44b0"/>
  </p:sldMasterIdLst>
  <p:sldIdLst>
    <p:sldId xmlns:r="http://schemas.openxmlformats.org/officeDocument/2006/relationships" id="256" r:id="R422a73853ba24d7e"/>
    <p:sldId xmlns:r="http://schemas.openxmlformats.org/officeDocument/2006/relationships" id="257" r:id="Ra125e83eedf24b9e"/>
    <p:sldId xmlns:r="http://schemas.openxmlformats.org/officeDocument/2006/relationships" id="258" r:id="Re4e21b76366a479a"/>
    <p:sldId xmlns:r="http://schemas.openxmlformats.org/officeDocument/2006/relationships" id="259" r:id="R97531804454a4237"/>
    <p:sldId xmlns:r="http://schemas.openxmlformats.org/officeDocument/2006/relationships" id="260" r:id="Rc57437489ba344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a333c4a6e44b0" /><Relationship Type="http://schemas.openxmlformats.org/officeDocument/2006/relationships/slide" Target="/ppt/slides/slide1.xml" Id="R422a73853ba24d7e" /><Relationship Type="http://schemas.openxmlformats.org/officeDocument/2006/relationships/slide" Target="/ppt/slides/slide2.xml" Id="Ra125e83eedf24b9e" /><Relationship Type="http://schemas.openxmlformats.org/officeDocument/2006/relationships/slide" Target="/ppt/slides/slide3.xml" Id="Re4e21b76366a479a" /><Relationship Type="http://schemas.openxmlformats.org/officeDocument/2006/relationships/slide" Target="/ppt/slides/slide4.xml" Id="R97531804454a4237" /><Relationship Type="http://schemas.openxmlformats.org/officeDocument/2006/relationships/slide" Target="/ppt/slides/slide5.xml" Id="Rc57437489ba344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d79be91bd341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b7b115fc94fdc" /><Relationship Type="http://schemas.openxmlformats.org/officeDocument/2006/relationships/theme" Target="/ppt/slideMasters/theme/theme1.xml" Id="R4418e995d0e848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8b7b115fc94f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282738cdc47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d1effcd8141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fe3c87c5747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5490136e742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5e42023014e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 OFF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 OFF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911 658 313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