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a53730d4d14b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71ac48cb574d56"/>
  </p:sldMasterIdLst>
  <p:sldIdLst>
    <p:sldId xmlns:r="http://schemas.openxmlformats.org/officeDocument/2006/relationships" id="256" r:id="R40547b0e03c2403f"/>
    <p:sldId xmlns:r="http://schemas.openxmlformats.org/officeDocument/2006/relationships" id="257" r:id="R8bd66b7048794aeb"/>
    <p:sldId xmlns:r="http://schemas.openxmlformats.org/officeDocument/2006/relationships" id="258" r:id="R9a41b764a486436e"/>
    <p:sldId xmlns:r="http://schemas.openxmlformats.org/officeDocument/2006/relationships" id="259" r:id="Rfd279841eab04949"/>
    <p:sldId xmlns:r="http://schemas.openxmlformats.org/officeDocument/2006/relationships" id="260" r:id="R83ef5ff89e664d39"/>
    <p:sldId xmlns:r="http://schemas.openxmlformats.org/officeDocument/2006/relationships" id="261" r:id="Rd4a832ac37e64a7c"/>
    <p:sldId xmlns:r="http://schemas.openxmlformats.org/officeDocument/2006/relationships" id="262" r:id="Ra6772363559645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1ac48cb574d56" /><Relationship Type="http://schemas.openxmlformats.org/officeDocument/2006/relationships/slide" Target="/ppt/slides/slide1.xml" Id="R40547b0e03c2403f" /><Relationship Type="http://schemas.openxmlformats.org/officeDocument/2006/relationships/slide" Target="/ppt/slides/slide2.xml" Id="R8bd66b7048794aeb" /><Relationship Type="http://schemas.openxmlformats.org/officeDocument/2006/relationships/slide" Target="/ppt/slides/slide3.xml" Id="R9a41b764a486436e" /><Relationship Type="http://schemas.openxmlformats.org/officeDocument/2006/relationships/slide" Target="/ppt/slides/slide4.xml" Id="Rfd279841eab04949" /><Relationship Type="http://schemas.openxmlformats.org/officeDocument/2006/relationships/slide" Target="/ppt/slides/slide5.xml" Id="R83ef5ff89e664d39" /><Relationship Type="http://schemas.openxmlformats.org/officeDocument/2006/relationships/slide" Target="/ppt/slides/slide6.xml" Id="Rd4a832ac37e64a7c" /><Relationship Type="http://schemas.openxmlformats.org/officeDocument/2006/relationships/slide" Target="/ppt/slides/slide7.xml" Id="Ra6772363559645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816df548044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b78d82cb04e5e" /><Relationship Type="http://schemas.openxmlformats.org/officeDocument/2006/relationships/theme" Target="/ppt/slideMasters/theme/theme1.xml" Id="R475aba0d03b246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7b78d82cb04e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c0acccede42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586d75b7644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a1b189fa144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6a88f7a434b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56328a9254f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096ff2d6240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a4f7851f14a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 SUPPORT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 SUPPORT AS ble etablert [år] og holder til i Havøysund.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5 542 799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123 230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−119 557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9 024 470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25 692 197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INGVALD ELIASSEN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RAMBERG ELIASSEN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Lomvannsveien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9690 Havøysund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911 694 921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