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bfddaf64cc48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4990c9ba0b4df8"/>
  </p:sldMasterIdLst>
  <p:sldIdLst>
    <p:sldId xmlns:r="http://schemas.openxmlformats.org/officeDocument/2006/relationships" id="256" r:id="Rad155efb61984bca"/>
    <p:sldId xmlns:r="http://schemas.openxmlformats.org/officeDocument/2006/relationships" id="257" r:id="R80b56704c6f44d84"/>
    <p:sldId xmlns:r="http://schemas.openxmlformats.org/officeDocument/2006/relationships" id="258" r:id="Rb8ecac6e6c7e40e8"/>
    <p:sldId xmlns:r="http://schemas.openxmlformats.org/officeDocument/2006/relationships" id="259" r:id="R4afbe6bc4dc748bd"/>
    <p:sldId xmlns:r="http://schemas.openxmlformats.org/officeDocument/2006/relationships" id="260" r:id="R44449c4dc7444284"/>
    <p:sldId xmlns:r="http://schemas.openxmlformats.org/officeDocument/2006/relationships" id="261" r:id="R48c71af3082f417f"/>
    <p:sldId xmlns:r="http://schemas.openxmlformats.org/officeDocument/2006/relationships" id="262" r:id="R1b9b11cef53341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4990c9ba0b4df8" /><Relationship Type="http://schemas.openxmlformats.org/officeDocument/2006/relationships/slide" Target="/ppt/slides/slide1.xml" Id="Rad155efb61984bca" /><Relationship Type="http://schemas.openxmlformats.org/officeDocument/2006/relationships/slide" Target="/ppt/slides/slide2.xml" Id="R80b56704c6f44d84" /><Relationship Type="http://schemas.openxmlformats.org/officeDocument/2006/relationships/slide" Target="/ppt/slides/slide3.xml" Id="Rb8ecac6e6c7e40e8" /><Relationship Type="http://schemas.openxmlformats.org/officeDocument/2006/relationships/slide" Target="/ppt/slides/slide4.xml" Id="R4afbe6bc4dc748bd" /><Relationship Type="http://schemas.openxmlformats.org/officeDocument/2006/relationships/slide" Target="/ppt/slides/slide5.xml" Id="R44449c4dc7444284" /><Relationship Type="http://schemas.openxmlformats.org/officeDocument/2006/relationships/slide" Target="/ppt/slides/slide6.xml" Id="R48c71af3082f417f" /><Relationship Type="http://schemas.openxmlformats.org/officeDocument/2006/relationships/slide" Target="/ppt/slides/slide7.xml" Id="R1b9b11cef53341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11e64e78b14a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a303a172a4cb9" /><Relationship Type="http://schemas.openxmlformats.org/officeDocument/2006/relationships/theme" Target="/ppt/slideMasters/theme/theme1.xml" Id="R7e8b7d6b73394e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4a303a172a4c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9b93a0fe04b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af596c9964a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084f9943541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c96d19b3849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bb01e627c45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efadb76cb42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8e622662b49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ARSA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ARSA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1 566 692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7 190 930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7 271 230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 ARVE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Nubbebakken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5022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32 93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arve.sande@hotmail.com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911 720 213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