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6bb63de9e046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f91de46736425b"/>
  </p:sldMasterIdLst>
  <p:sldIdLst>
    <p:sldId xmlns:r="http://schemas.openxmlformats.org/officeDocument/2006/relationships" id="256" r:id="R123812b4fa2a4c21"/>
    <p:sldId xmlns:r="http://schemas.openxmlformats.org/officeDocument/2006/relationships" id="257" r:id="Rfa576746c1fa4b41"/>
    <p:sldId xmlns:r="http://schemas.openxmlformats.org/officeDocument/2006/relationships" id="258" r:id="R092b487924e648e0"/>
    <p:sldId xmlns:r="http://schemas.openxmlformats.org/officeDocument/2006/relationships" id="259" r:id="Re17f0a50fd6741ce"/>
    <p:sldId xmlns:r="http://schemas.openxmlformats.org/officeDocument/2006/relationships" id="260" r:id="R7502b5c7b693402b"/>
    <p:sldId xmlns:r="http://schemas.openxmlformats.org/officeDocument/2006/relationships" id="261" r:id="Rd97efae5569b4d16"/>
    <p:sldId xmlns:r="http://schemas.openxmlformats.org/officeDocument/2006/relationships" id="262" r:id="R579a65bd7d5341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f91de46736425b" /><Relationship Type="http://schemas.openxmlformats.org/officeDocument/2006/relationships/slide" Target="/ppt/slides/slide1.xml" Id="R123812b4fa2a4c21" /><Relationship Type="http://schemas.openxmlformats.org/officeDocument/2006/relationships/slide" Target="/ppt/slides/slide2.xml" Id="Rfa576746c1fa4b41" /><Relationship Type="http://schemas.openxmlformats.org/officeDocument/2006/relationships/slide" Target="/ppt/slides/slide3.xml" Id="R092b487924e648e0" /><Relationship Type="http://schemas.openxmlformats.org/officeDocument/2006/relationships/slide" Target="/ppt/slides/slide4.xml" Id="Re17f0a50fd6741ce" /><Relationship Type="http://schemas.openxmlformats.org/officeDocument/2006/relationships/slide" Target="/ppt/slides/slide5.xml" Id="R7502b5c7b693402b" /><Relationship Type="http://schemas.openxmlformats.org/officeDocument/2006/relationships/slide" Target="/ppt/slides/slide6.xml" Id="Rd97efae5569b4d16" /><Relationship Type="http://schemas.openxmlformats.org/officeDocument/2006/relationships/slide" Target="/ppt/slides/slide7.xml" Id="R579a65bd7d5341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46d171b2d845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f06d2c5d94e4f" /><Relationship Type="http://schemas.openxmlformats.org/officeDocument/2006/relationships/theme" Target="/ppt/slideMasters/theme/theme1.xml" Id="R814824899ceb48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7f06d2c5d94e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3ab062a87940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e93365caa047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779074ae848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b294b8aa140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ac214e3d54a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3622fc77342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9fb95057942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ARSA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ARSA INVEST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1 566 692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7 190 930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7 271 230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 ARVE OLAV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Nubbebakken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5022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32 93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arve.sande@hotmail.com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911 720 213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