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0efc37972c942f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1db8bfc5c254ff4"/>
  </p:sldMasterIdLst>
  <p:sldIdLst>
    <p:sldId xmlns:r="http://schemas.openxmlformats.org/officeDocument/2006/relationships" id="256" r:id="R92722f05799e44df"/>
    <p:sldId xmlns:r="http://schemas.openxmlformats.org/officeDocument/2006/relationships" id="257" r:id="R4f1a4e8b61bf4525"/>
    <p:sldId xmlns:r="http://schemas.openxmlformats.org/officeDocument/2006/relationships" id="258" r:id="Rb5af3b42ad1748a2"/>
    <p:sldId xmlns:r="http://schemas.openxmlformats.org/officeDocument/2006/relationships" id="259" r:id="R597f9892f56b4801"/>
    <p:sldId xmlns:r="http://schemas.openxmlformats.org/officeDocument/2006/relationships" id="260" r:id="R0be942c5cb274ad3"/>
    <p:sldId xmlns:r="http://schemas.openxmlformats.org/officeDocument/2006/relationships" id="261" r:id="R86dd18d43b344cde"/>
    <p:sldId xmlns:r="http://schemas.openxmlformats.org/officeDocument/2006/relationships" id="262" r:id="R9a193d17f9a34d1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1db8bfc5c254ff4" /><Relationship Type="http://schemas.openxmlformats.org/officeDocument/2006/relationships/slide" Target="/ppt/slides/slide1.xml" Id="R92722f05799e44df" /><Relationship Type="http://schemas.openxmlformats.org/officeDocument/2006/relationships/slide" Target="/ppt/slides/slide2.xml" Id="R4f1a4e8b61bf4525" /><Relationship Type="http://schemas.openxmlformats.org/officeDocument/2006/relationships/slide" Target="/ppt/slides/slide3.xml" Id="Rb5af3b42ad1748a2" /><Relationship Type="http://schemas.openxmlformats.org/officeDocument/2006/relationships/slide" Target="/ppt/slides/slide4.xml" Id="R597f9892f56b4801" /><Relationship Type="http://schemas.openxmlformats.org/officeDocument/2006/relationships/slide" Target="/ppt/slides/slide5.xml" Id="R0be942c5cb274ad3" /><Relationship Type="http://schemas.openxmlformats.org/officeDocument/2006/relationships/slide" Target="/ppt/slides/slide6.xml" Id="R86dd18d43b344cde" /><Relationship Type="http://schemas.openxmlformats.org/officeDocument/2006/relationships/slide" Target="/ppt/slides/slide7.xml" Id="R9a193d17f9a34d1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77f6630fc4b4d1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817b9b32c24592" /><Relationship Type="http://schemas.openxmlformats.org/officeDocument/2006/relationships/theme" Target="/ppt/slideMasters/theme/theme1.xml" Id="R8be59e73a1f446f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6817b9b32c2459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944cf34af946f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a30b5587c8487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173d80e26d405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0e656c9744480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e5725cf17f4e0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1579f7b6c2439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451f0a953f411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HEIMLUND 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HEIMLUND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HEIMLUND BYGG AS ble etablert [år] og holder til i Finnøy.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HEIMLUND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HEIMLUND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HEIMLUND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17 652 755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501 586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77 481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184 207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10 467 214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HEIMLUND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HEIMLUND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HEIMLUND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Nyvollvegen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4160 Finnøy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911 852 012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HEIMLUND BYGG AS</a:t>
            </a:r>
          </a:p>
        </p:txBody>
      </p:sp>
    </p:spTree>
  </p:cSld>
  <p:clrMapOvr>
    <a:masterClrMapping xmlns:a="http://schemas.openxmlformats.org/drawingml/2006/main"/>
  </p:clrMapOvr>
</p:sld>
</file>